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32279" autoAdjust="0"/>
    <p:restoredTop sz="94627"/>
  </p:normalViewPr>
  <p:slideViewPr>
    <p:cSldViewPr snapToGrid="0" snapToObjects="1">
      <p:cViewPr varScale="1">
        <p:scale>
          <a:sx n="114" d="100"/>
          <a:sy n="114" d="100"/>
        </p:scale>
        <p:origin x="1938" y="10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ow do you draw electrical symbols and diagrams? - BBC Bitesize">
            <a:extLst>
              <a:ext uri="{FF2B5EF4-FFF2-40B4-BE49-F238E27FC236}">
                <a16:creationId xmlns:a16="http://schemas.microsoft.com/office/drawing/2014/main" id="{513C5C34-1E09-16AF-B038-F952778569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2243" y="4241899"/>
            <a:ext cx="3261570" cy="1956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0282203"/>
              </p:ext>
            </p:extLst>
          </p:nvPr>
        </p:nvGraphicFramePr>
        <p:xfrm>
          <a:off x="164273" y="724147"/>
          <a:ext cx="3289263" cy="52895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5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204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38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5699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</a:t>
                      </a:r>
                      <a:endParaRPr lang="en-US" sz="11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7214">
                <a:tc>
                  <a:txBody>
                    <a:bodyPr/>
                    <a:lstStyle/>
                    <a:p>
                      <a:r>
                        <a:rPr lang="en-US" sz="11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</a:t>
                      </a:r>
                      <a:r>
                        <a:rPr lang="en-GB" sz="1100" dirty="0"/>
                        <a:t>ircuit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 complete route which an electric current can flow around.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2208">
                <a:tc>
                  <a:txBody>
                    <a:bodyPr/>
                    <a:lstStyle/>
                    <a:p>
                      <a:r>
                        <a:rPr lang="en-US" sz="11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Current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 flow of electricity through a wire.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085">
                <a:tc>
                  <a:txBody>
                    <a:bodyPr/>
                    <a:lstStyle/>
                    <a:p>
                      <a:r>
                        <a:rPr lang="en-US" sz="110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Battery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 small device that provides power for electrical items.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2208">
                <a:tc>
                  <a:txBody>
                    <a:bodyPr/>
                    <a:lstStyle/>
                    <a:p>
                      <a:r>
                        <a:rPr lang="en-US" sz="110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Cell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 device used to generate electricity. A battery is an example of a cell.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9575">
                <a:tc>
                  <a:txBody>
                    <a:bodyPr/>
                    <a:lstStyle/>
                    <a:p>
                      <a:r>
                        <a:rPr lang="en-US" sz="110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Conductor 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Any material that electricity can pass through or along.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7214">
                <a:tc>
                  <a:txBody>
                    <a:bodyPr/>
                    <a:lstStyle/>
                    <a:p>
                      <a:r>
                        <a:rPr lang="en-US" sz="1100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Insulator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Any material that electricity cannot pass through or along.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  <a:tr h="744854">
                <a:tc>
                  <a:txBody>
                    <a:bodyPr/>
                    <a:lstStyle/>
                    <a:p>
                      <a:r>
                        <a:rPr lang="en-US" sz="1100" dirty="0"/>
                        <a:t>7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Energy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the power from sources such as electricity that makes machines work or provides heat.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  <a:tr h="912494">
                <a:tc>
                  <a:txBody>
                    <a:bodyPr/>
                    <a:lstStyle/>
                    <a:p>
                      <a:r>
                        <a:rPr lang="en-US" sz="1100" dirty="0"/>
                        <a:t>8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Electricity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 form of energy that can be carried by wires and is used for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heating and lighting, and to provide power for devices.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49023274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6127831"/>
              </p:ext>
            </p:extLst>
          </p:nvPr>
        </p:nvGraphicFramePr>
        <p:xfrm>
          <a:off x="3732913" y="731565"/>
          <a:ext cx="2982192" cy="340404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21365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2660827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355496"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1800" b="1" kern="1200" baseline="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Knowledge 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49800">
                <a:tc>
                  <a:txBody>
                    <a:bodyPr/>
                    <a:lstStyle/>
                    <a:p>
                      <a:r>
                        <a:rPr lang="en-US" sz="1100" b="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 appliances using electricity </a:t>
                      </a:r>
                      <a:r>
                        <a:rPr lang="en-GB" sz="1100" dirty="0"/>
                        <a:t>plug in to the mains and others run on batteries.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12845">
                <a:tc>
                  <a:txBody>
                    <a:bodyPr/>
                    <a:lstStyle/>
                    <a:p>
                      <a:r>
                        <a:rPr lang="en-US" sz="1100" b="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An electrical circuit consists of a cell or battery connected to a component using wires.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78989">
                <a:tc>
                  <a:txBody>
                    <a:bodyPr/>
                    <a:lstStyle/>
                    <a:p>
                      <a:r>
                        <a:rPr lang="en-US" sz="1100" b="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If there is a break in the circuit, a loose connection or a short circuit, the component will not work. 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77832072"/>
                  </a:ext>
                </a:extLst>
              </a:tr>
              <a:tr h="399580">
                <a:tc>
                  <a:txBody>
                    <a:bodyPr/>
                    <a:lstStyle/>
                    <a:p>
                      <a:r>
                        <a:rPr lang="en-US" sz="1100" b="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 switch can be added to the circuit to turn the component on and off.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23254601"/>
                  </a:ext>
                </a:extLst>
              </a:tr>
              <a:tr h="512845">
                <a:tc>
                  <a:txBody>
                    <a:bodyPr/>
                    <a:lstStyle/>
                    <a:p>
                      <a:r>
                        <a:rPr lang="en-US" sz="1100" b="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Metals are good conductors so they can be used as wires in a circuit. Non-metallic solids are insulators except for graphite (pencil lead).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32646446"/>
                  </a:ext>
                </a:extLst>
              </a:tr>
              <a:tr h="512845">
                <a:tc>
                  <a:txBody>
                    <a:bodyPr/>
                    <a:lstStyle/>
                    <a:p>
                      <a:r>
                        <a:rPr lang="en-US" sz="1100" b="0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Water, if not completely pure, also conducts electricity.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77240276"/>
                  </a:ext>
                </a:extLst>
              </a:tr>
            </a:tbl>
          </a:graphicData>
        </a:graphic>
      </p:graphicFrame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549005" y="62716"/>
            <a:ext cx="8742320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Science: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Electricity     (Spring 2)      YEAR:  4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 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13"/>
          <p:cNvPicPr/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0625" y="20866"/>
            <a:ext cx="518198" cy="510883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40443" y="10985"/>
            <a:ext cx="518198" cy="510883"/>
          </a:xfrm>
          <a:prstGeom prst="rect">
            <a:avLst/>
          </a:prstGeom>
        </p:spPr>
      </p:pic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4551470"/>
              </p:ext>
            </p:extLst>
          </p:nvPr>
        </p:nvGraphicFramePr>
        <p:xfrm>
          <a:off x="6912699" y="3588756"/>
          <a:ext cx="2778784" cy="21573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787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137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Scientific enquiry &amp; skills</a:t>
                      </a:r>
                    </a:p>
                  </a:txBody>
                  <a:tcPr marL="74295" marR="74295" marT="37148" marB="37148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480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Classify common appliances that run on electricity and battery (or both.)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480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Investigate electrical conductors and insulators.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618302826"/>
                  </a:ext>
                </a:extLst>
              </a:tr>
              <a:tr h="38480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Planning different types of scientific enquiries to answer questions.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45774673"/>
                  </a:ext>
                </a:extLst>
              </a:tr>
              <a:tr h="38480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Use relevant scientific language and illustrations to discuss, communicate and justify their scientific ideas 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288948679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6BE3B3EF-57FC-D54D-B5D1-2D7736F5E3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8972732"/>
              </p:ext>
            </p:extLst>
          </p:nvPr>
        </p:nvGraphicFramePr>
        <p:xfrm>
          <a:off x="6862456" y="736592"/>
          <a:ext cx="2879271" cy="126447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879271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</a:tblGrid>
              <a:tr h="351979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</a:rPr>
                        <a:t>Key</a:t>
                      </a:r>
                      <a:r>
                        <a:rPr lang="en-GB" sz="1800" b="1" kern="1200" baseline="0" dirty="0">
                          <a:solidFill>
                            <a:schemeClr val="lt1"/>
                          </a:solidFill>
                          <a:effectLst/>
                        </a:rPr>
                        <a:t> Scientist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60227">
                <a:tc>
                  <a:txBody>
                    <a:bodyPr/>
                    <a:lstStyle/>
                    <a:p>
                      <a:r>
                        <a:rPr lang="en-US" sz="1100" b="0" dirty="0"/>
                        <a:t>Nikola Tesla (1856-1943) was a Serbian-American electrical and mechanical engineer. Without Tesla’s development of a type of electrical circuit (AC) we would not have electric lights in our homes.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</a:tbl>
          </a:graphicData>
        </a:graphic>
      </p:graphicFrame>
      <p:pic>
        <p:nvPicPr>
          <p:cNvPr id="9" name="Picture 4" descr="Image result for nikola tesla">
            <a:extLst>
              <a:ext uri="{FF2B5EF4-FFF2-40B4-BE49-F238E27FC236}">
                <a16:creationId xmlns:a16="http://schemas.microsoft.com/office/drawing/2014/main" id="{6BC92117-7B73-1397-3B66-137BE17950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7388" y="2140694"/>
            <a:ext cx="1364703" cy="122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6197</TotalTime>
  <Words>335</Words>
  <Application>Microsoft Office PowerPoint</Application>
  <PresentationFormat>A4 Paper (210x297 mm)</PresentationFormat>
  <Paragraphs>49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Aatka Hussain (Staff)</cp:lastModifiedBy>
  <cp:revision>89</cp:revision>
  <cp:lastPrinted>2017-10-30T10:21:12Z</cp:lastPrinted>
  <dcterms:created xsi:type="dcterms:W3CDTF">2017-10-15T20:56:30Z</dcterms:created>
  <dcterms:modified xsi:type="dcterms:W3CDTF">2025-05-21T15:55:40Z</dcterms:modified>
</cp:coreProperties>
</file>