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2279" autoAdjust="0"/>
    <p:restoredTop sz="94627"/>
  </p:normalViewPr>
  <p:slideViewPr>
    <p:cSldViewPr snapToGrid="0" snapToObjects="1">
      <p:cViewPr varScale="1">
        <p:scale>
          <a:sx n="72" d="100"/>
          <a:sy n="72" d="100"/>
        </p:scale>
        <p:origin x="1578" y="7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1988785"/>
              </p:ext>
            </p:extLst>
          </p:nvPr>
        </p:nvGraphicFramePr>
        <p:xfrm>
          <a:off x="240748" y="521870"/>
          <a:ext cx="4258941" cy="39611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3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99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66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4516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</a:t>
                      </a:r>
                      <a:endParaRPr lang="en-US" sz="11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3768">
                <a:tc>
                  <a:txBody>
                    <a:bodyPr/>
                    <a:lstStyle/>
                    <a:p>
                      <a:r>
                        <a:rPr lang="en-US" sz="11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SassoonPrimaryInfant" pitchFamily="2" charset="0"/>
                        </a:rPr>
                        <a:t>Trade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assoonPrimaryInfant" pitchFamily="2" charset="0"/>
                        </a:rPr>
                        <a:t>Buying and selling goods and services.</a:t>
                      </a:r>
                    </a:p>
                    <a:p>
                      <a:r>
                        <a:rPr lang="en-GB" sz="1100" dirty="0">
                          <a:latin typeface="SassoonPrimaryInfant" pitchFamily="2" charset="0"/>
                        </a:rPr>
                        <a:t>Goods are products or items that can be bought or sold.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0829">
                <a:tc>
                  <a:txBody>
                    <a:bodyPr/>
                    <a:lstStyle/>
                    <a:p>
                      <a:r>
                        <a:rPr lang="en-US" sz="11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SassoonPrimaryInfant" pitchFamily="2" charset="0"/>
                        </a:rPr>
                        <a:t>Import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assoonPrimaryInfant" pitchFamily="2" charset="0"/>
                        </a:rPr>
                        <a:t>Goods or services purchased from a country and brought into the UK.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6008">
                <a:tc>
                  <a:txBody>
                    <a:bodyPr/>
                    <a:lstStyle/>
                    <a:p>
                      <a:r>
                        <a:rPr lang="en-US" sz="11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assoonPrimaryInfant"/>
                        </a:rPr>
                        <a:t>Export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assoonPrimaryInfant"/>
                        </a:rPr>
                        <a:t>Goods or services produced in the UK and sold to another country.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3768">
                <a:tc>
                  <a:txBody>
                    <a:bodyPr/>
                    <a:lstStyle/>
                    <a:p>
                      <a:r>
                        <a:rPr lang="en-US" sz="11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noProof="0" dirty="0">
                          <a:latin typeface="SassoonPrimaryInfant" pitchFamily="2" charset="0"/>
                        </a:rPr>
                        <a:t>Globalisation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assoonPrimaryInfant" pitchFamily="2" charset="0"/>
                        </a:rPr>
                        <a:t>The spread of trade and ideas all over the world. More goods travel longer distances before being sold.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3500">
                <a:tc>
                  <a:txBody>
                    <a:bodyPr/>
                    <a:lstStyle/>
                    <a:p>
                      <a:r>
                        <a:rPr lang="en-US" sz="11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SassoonPrimaryInfant" pitchFamily="2" charset="0"/>
                        </a:rPr>
                        <a:t>Fair trade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assoonPrimaryInfant" pitchFamily="2" charset="0"/>
                        </a:rPr>
                        <a:t>Producers are paid a fair and stable price for the products that they grow, which enables them to invest in local services and initiatives.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92230144"/>
                  </a:ext>
                </a:extLst>
              </a:tr>
              <a:tr h="493500">
                <a:tc>
                  <a:txBody>
                    <a:bodyPr/>
                    <a:lstStyle/>
                    <a:p>
                      <a:r>
                        <a:rPr lang="en-US" sz="110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SassoonPrimaryInfant" pitchFamily="2" charset="0"/>
                        </a:rPr>
                        <a:t>Economy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assoonPrimaryInfant" pitchFamily="2" charset="0"/>
                        </a:rPr>
                        <a:t>The way in which money is made and spent in a particular area. This can be within a country or across the world.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1627482"/>
                  </a:ext>
                </a:extLst>
              </a:tr>
              <a:tr h="493500">
                <a:tc>
                  <a:txBody>
                    <a:bodyPr/>
                    <a:lstStyle/>
                    <a:p>
                      <a:r>
                        <a:rPr lang="en-US" sz="1100" dirty="0"/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SassoonPrimaryInfant" pitchFamily="2" charset="0"/>
                        </a:rPr>
                        <a:t>Geographical enquiry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assoonPrimaryInfant" pitchFamily="2" charset="0"/>
                        </a:rPr>
                        <a:t>Using different sources of information to answer a key geographical question.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99966116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6984493"/>
              </p:ext>
            </p:extLst>
          </p:nvPr>
        </p:nvGraphicFramePr>
        <p:xfrm>
          <a:off x="4558748" y="521870"/>
          <a:ext cx="5040834" cy="392784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10518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483031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45221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 need to know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51680">
                <a:tc>
                  <a:txBody>
                    <a:bodyPr/>
                    <a:lstStyle/>
                    <a:p>
                      <a:r>
                        <a:rPr lang="en-US" sz="11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100" b="0" dirty="0"/>
                        <a:t>The seven continents: Europe, North America, South America, Africa, Australia, Asia and Antarctica. </a:t>
                      </a:r>
                    </a:p>
                    <a:p>
                      <a:r>
                        <a:rPr lang="en-US" sz="1100" b="0" dirty="0"/>
                        <a:t>The UK is in the continent of Europe. </a:t>
                      </a:r>
                      <a:endParaRPr lang="en-US" sz="1100" b="0" dirty="0">
                        <a:latin typeface="SassoonPrimaryInfant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34453">
                <a:tc>
                  <a:txBody>
                    <a:bodyPr/>
                    <a:lstStyle/>
                    <a:p>
                      <a:r>
                        <a:rPr lang="en-US" sz="11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latin typeface="SassoonPrimaryInfant" pitchFamily="2" charset="0"/>
                        </a:rPr>
                        <a:t>The UK imports certain products such as medicines, coffee beans, cotton, bananas, computers, oil and gas.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651680">
                <a:tc>
                  <a:txBody>
                    <a:bodyPr/>
                    <a:lstStyle/>
                    <a:p>
                      <a:r>
                        <a:rPr lang="en-US" sz="11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SassoonPrimaryInfant" pitchFamily="2" charset="0"/>
                        </a:rPr>
                        <a:t>The UK exports many goods such as scrap iron, whisky, tartan and aircraft parts. It also exports services: scientific, communication, technical and information services are our chief exports. Salmon is its biggest export out of Heathrow.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868907">
                <a:tc>
                  <a:txBody>
                    <a:bodyPr/>
                    <a:lstStyle/>
                    <a:p>
                      <a:r>
                        <a:rPr lang="en-US" sz="1100" b="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latin typeface="SassoonPrimaryInfant" pitchFamily="2" charset="0"/>
                        </a:rPr>
                        <a:t>Fair trade exists to ensure that producers in the developing world are paid a fair price to produce goods in a sustainable manner (e.g. bananas, cocoa, cotton and coffee). Buying products that feature the Fair Trade logo ensures that people are working in safe conditions and are being paid a fair price.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24493006"/>
                  </a:ext>
                </a:extLst>
              </a:tr>
              <a:tr h="868907">
                <a:tc>
                  <a:txBody>
                    <a:bodyPr/>
                    <a:lstStyle/>
                    <a:p>
                      <a:r>
                        <a:rPr lang="en-US" sz="1100" b="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latin typeface="SassoonPrimaryInfant" pitchFamily="2" charset="0"/>
                        </a:rPr>
                        <a:t>Buying locally means supporting local businesses, producers and farmers. Buying locally can be more sustainable because products tends to travel shorter distances, which reduces their carbon footprint.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4506227"/>
                  </a:ext>
                </a:extLst>
              </a:tr>
            </a:tbl>
          </a:graphicData>
        </a:graphic>
      </p:graphicFrame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549005" y="62715"/>
            <a:ext cx="874232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Geography: </a:t>
            </a:r>
            <a:r>
              <a:rPr lang="en-GB" altLang="en-US" sz="1400" b="1" dirty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Journeys: Trade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(Summer 1)      YEAR:  5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 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0625" y="20866"/>
            <a:ext cx="518198" cy="510883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40443" y="10985"/>
            <a:ext cx="518198" cy="510883"/>
          </a:xfrm>
          <a:prstGeom prst="rect">
            <a:avLst/>
          </a:prstGeom>
        </p:spPr>
      </p:pic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C7FABD0F-58F4-48E9-8801-6993FE698D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5654956"/>
              </p:ext>
            </p:extLst>
          </p:nvPr>
        </p:nvGraphicFramePr>
        <p:xfrm>
          <a:off x="4558747" y="4483007"/>
          <a:ext cx="5040833" cy="137047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0408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6558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/>
                        <a:t>What should I already know?</a:t>
                      </a:r>
                    </a:p>
                  </a:txBody>
                  <a:tcPr marL="74295" marR="74295" marT="37148" marB="37148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74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geography of some foods from topics in KS1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continents and oceans of the world and how to locate </a:t>
                      </a:r>
                      <a:r>
                        <a:rPr lang="en-GB" sz="12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places across the world.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6" name="Picture 15">
            <a:extLst>
              <a:ext uri="{FF2B5EF4-FFF2-40B4-BE49-F238E27FC236}">
                <a16:creationId xmlns:a16="http://schemas.microsoft.com/office/drawing/2014/main" id="{8D171AD2-AF3C-483E-9E93-D7D191011F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625" y="4642572"/>
            <a:ext cx="4199064" cy="1868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5373</TotalTime>
  <Words>386</Words>
  <Application>Microsoft Office PowerPoint</Application>
  <PresentationFormat>A4 Paper (210x297 mm)</PresentationFormat>
  <Paragraphs>41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SassoonPrimaryInfant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 Barnard</cp:lastModifiedBy>
  <cp:revision>97</cp:revision>
  <cp:lastPrinted>2017-10-30T10:21:12Z</cp:lastPrinted>
  <dcterms:created xsi:type="dcterms:W3CDTF">2017-10-15T20:56:30Z</dcterms:created>
  <dcterms:modified xsi:type="dcterms:W3CDTF">2023-04-13T16:31:33Z</dcterms:modified>
</cp:coreProperties>
</file>