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2279" autoAdjust="0"/>
    <p:restoredTop sz="94627"/>
  </p:normalViewPr>
  <p:slideViewPr>
    <p:cSldViewPr snapToGrid="0" snapToObjects="1">
      <p:cViewPr varScale="1">
        <p:scale>
          <a:sx n="114" d="100"/>
          <a:sy n="114" d="100"/>
        </p:scale>
        <p:origin x="1938" y="10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3688232"/>
              </p:ext>
            </p:extLst>
          </p:nvPr>
        </p:nvGraphicFramePr>
        <p:xfrm>
          <a:off x="131657" y="535381"/>
          <a:ext cx="2699876" cy="57562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8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4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0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7087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</a:t>
                      </a:r>
                      <a:endParaRPr lang="en-US" sz="12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798">
                <a:tc>
                  <a:txBody>
                    <a:bodyPr/>
                    <a:lstStyle/>
                    <a:p>
                      <a:r>
                        <a:rPr lang="en-US" sz="8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dirty="0"/>
                        <a:t>Soluble 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able to be dissolved, especially in water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5767">
                <a:tc>
                  <a:txBody>
                    <a:bodyPr/>
                    <a:lstStyle/>
                    <a:p>
                      <a:r>
                        <a:rPr lang="en-US" sz="8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Insoluble 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cannot be dissolved, especially in water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6289">
                <a:tc>
                  <a:txBody>
                    <a:bodyPr/>
                    <a:lstStyle/>
                    <a:p>
                      <a:r>
                        <a:rPr lang="en-US" sz="8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dirty="0"/>
                        <a:t>Dissolve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when something solid mixes with a liquid and becomes part of the liquid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8130">
                <a:tc>
                  <a:txBody>
                    <a:bodyPr/>
                    <a:lstStyle/>
                    <a:p>
                      <a:r>
                        <a:rPr lang="en-US" sz="8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dirty="0"/>
                        <a:t>Solution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is made when one substance dissolves into another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5125">
                <a:tc>
                  <a:txBody>
                    <a:bodyPr/>
                    <a:lstStyle/>
                    <a:p>
                      <a:r>
                        <a:rPr lang="en-US" sz="8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Reversible change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can be reversed back to its original state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8619">
                <a:tc>
                  <a:txBody>
                    <a:bodyPr/>
                    <a:lstStyle/>
                    <a:p>
                      <a:r>
                        <a:rPr lang="en-US" sz="80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Irreversible change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cannot be reversed back to its original state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507253">
                <a:tc>
                  <a:txBody>
                    <a:bodyPr/>
                    <a:lstStyle/>
                    <a:p>
                      <a:r>
                        <a:rPr lang="en-US" sz="80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solvent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ordinarily a liquid, in which other materials dissolve to form a solution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341826">
                <a:tc>
                  <a:txBody>
                    <a:bodyPr/>
                    <a:lstStyle/>
                    <a:p>
                      <a:r>
                        <a:rPr lang="en-US" sz="800" dirty="0"/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solute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a dissolved substance  e.g. sugar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49023274"/>
                  </a:ext>
                </a:extLst>
              </a:tr>
              <a:tr h="493933">
                <a:tc>
                  <a:txBody>
                    <a:bodyPr/>
                    <a:lstStyle/>
                    <a:p>
                      <a:r>
                        <a:rPr lang="en-US" sz="800" dirty="0"/>
                        <a:t>9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Solid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Solid particles are very close together, meaning solids, such as wood and glass, hold their shape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944285441"/>
                  </a:ext>
                </a:extLst>
              </a:tr>
              <a:tr h="630782">
                <a:tc>
                  <a:txBody>
                    <a:bodyPr/>
                    <a:lstStyle/>
                    <a:p>
                      <a:r>
                        <a:rPr lang="en-US" sz="800" dirty="0"/>
                        <a:t>10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Liquid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can flow and take the shape of the container because the particles are more loosely packed than solids and can move around each other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169378179"/>
                  </a:ext>
                </a:extLst>
              </a:tr>
              <a:tr h="767628">
                <a:tc>
                  <a:txBody>
                    <a:bodyPr/>
                    <a:lstStyle/>
                    <a:p>
                      <a:r>
                        <a:rPr lang="en-US" sz="800" dirty="0"/>
                        <a:t>11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Gas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particles are further apart than solid or liquid particles and they are free to move around. A gas fills its container, taking both the shape and the volume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00752485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6145049"/>
              </p:ext>
            </p:extLst>
          </p:nvPr>
        </p:nvGraphicFramePr>
        <p:xfrm>
          <a:off x="2914686" y="531751"/>
          <a:ext cx="3119741" cy="228071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197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6670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should I already know?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0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the shapes of solid objects made from some materials can be changed by squashing, bending, twisting and stretching.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9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Observe that some materials change state when they are heated or cooled, and measure or research the temperature at which this happens.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99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the part played by evaporation and condensation in the water cycle and associate the rate of evaporation with temperature.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41070014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4248687"/>
              </p:ext>
            </p:extLst>
          </p:nvPr>
        </p:nvGraphicFramePr>
        <p:xfrm>
          <a:off x="6117578" y="531751"/>
          <a:ext cx="3656765" cy="288291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94058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326270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21676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kern="120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Knowledge 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64056">
                <a:tc>
                  <a:txBody>
                    <a:bodyPr/>
                    <a:lstStyle/>
                    <a:p>
                      <a:r>
                        <a:rPr lang="en-US" sz="11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Reversible changes, such as mixing and dissolving solids and liquids together, can be reversed by sieving, filtering, evaporating.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64056">
                <a:tc>
                  <a:txBody>
                    <a:bodyPr/>
                    <a:lstStyle/>
                    <a:p>
                      <a:r>
                        <a:rPr lang="en-US" sz="11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Irreversible changes often result in a new product being made from the old materials (reactants). E.g. burning wood produces ash.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80538">
                <a:tc>
                  <a:txBody>
                    <a:bodyPr/>
                    <a:lstStyle/>
                    <a:p>
                      <a:r>
                        <a:rPr lang="en-US" sz="11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 solution is made when solid particles are mixed with liquid particles.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690254">
                <a:tc>
                  <a:txBody>
                    <a:bodyPr/>
                    <a:lstStyle/>
                    <a:p>
                      <a:r>
                        <a:rPr lang="en-US" sz="11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chemical change is when two or more substances (called the reactants) are combined to create a new substance.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</a:tbl>
          </a:graphicData>
        </a:graphic>
      </p:graphicFrame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549005" y="62714"/>
            <a:ext cx="874232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Science: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Changing Materials  -   Reversible and Irreversible Changes    (Spring 2)      YEAR:  5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0625" y="20866"/>
            <a:ext cx="518198" cy="510883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40443" y="10985"/>
            <a:ext cx="518198" cy="510883"/>
          </a:xfrm>
          <a:prstGeom prst="rect">
            <a:avLst/>
          </a:prstGeom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38524"/>
              </p:ext>
            </p:extLst>
          </p:nvPr>
        </p:nvGraphicFramePr>
        <p:xfrm>
          <a:off x="6171585" y="3608501"/>
          <a:ext cx="3602758" cy="276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27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663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Scientific enquiry &amp; skills</a:t>
                      </a:r>
                    </a:p>
                  </a:txBody>
                  <a:tcPr marL="74295" marR="74295" marT="37148" marB="37148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1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Knows that some materials will dissolve in liquid to form a solution, and describe how to recover a substance from a solution.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1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use knowledge of solids, liquids and gases to decide how mixtures might be separated, including through filtering, sieving and evaporating.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2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demonstrate that dissolving, mixing and changes of state are reversible changes.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85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explain that some changes result in the formation of new materials, and that this kind of change is not usually reversible.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9" name="Picture 8" descr="A picture containing qr code&#10;&#10;Description automatically generated">
            <a:extLst>
              <a:ext uri="{FF2B5EF4-FFF2-40B4-BE49-F238E27FC236}">
                <a16:creationId xmlns:a16="http://schemas.microsoft.com/office/drawing/2014/main" id="{8A8F6836-3B4A-E84A-97DB-22C01963A8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91356" y="3191568"/>
            <a:ext cx="3244465" cy="1523497"/>
          </a:xfrm>
          <a:prstGeom prst="rect">
            <a:avLst/>
          </a:prstGeom>
        </p:spPr>
      </p:pic>
      <p:pic>
        <p:nvPicPr>
          <p:cNvPr id="18" name="Picture 17" descr="Diagram&#10;&#10;Description automatically generated">
            <a:extLst>
              <a:ext uri="{FF2B5EF4-FFF2-40B4-BE49-F238E27FC236}">
                <a16:creationId xmlns:a16="http://schemas.microsoft.com/office/drawing/2014/main" id="{BC68643D-809D-274C-BB30-BAFBC627656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14686" y="4854763"/>
            <a:ext cx="2930399" cy="1523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5155</TotalTime>
  <Words>449</Words>
  <Application>Microsoft Office PowerPoint</Application>
  <PresentationFormat>A4 Paper (210x297 mm)</PresentationFormat>
  <Paragraphs>55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Aatka Hussain (Staff)</cp:lastModifiedBy>
  <cp:revision>82</cp:revision>
  <cp:lastPrinted>2017-10-30T10:21:12Z</cp:lastPrinted>
  <dcterms:created xsi:type="dcterms:W3CDTF">2017-10-15T20:56:30Z</dcterms:created>
  <dcterms:modified xsi:type="dcterms:W3CDTF">2025-05-21T15:56:09Z</dcterms:modified>
</cp:coreProperties>
</file>