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5683AA-CD6C-26E8-EDB9-2C4A943F4570}" v="26" dt="2023-01-13T08:53:36.674"/>
    <p1510:client id="{47B208B7-CAEF-3C1D-A4CB-699FD07708C5}" v="242" dt="2022-01-03T20:28:26.605"/>
    <p1510:client id="{48A894A8-01B3-4A24-F128-7FDF68919E08}" v="763" dt="2022-01-10T20:19:47.472"/>
    <p1510:client id="{81640EA4-B2F3-E592-06CB-421662CB8E57}" v="130" dt="2023-01-15T14:20:48.663"/>
    <p1510:client id="{873D4389-EA1A-9922-B90C-EFAA63D8D27C}" v="555" dt="2022-01-05T12:59:02.362"/>
    <p1510:client id="{8D875233-98A1-6592-512D-6350756FB826}" v="1388" dt="2022-04-25T20:12:45.872"/>
    <p1510:client id="{975638E4-359F-C2DB-CFB1-9B459E805DC7}" v="21" dt="2022-09-07T06:51:08.013"/>
    <p1510:client id="{B76527CC-603F-A168-1FE9-61BCABF3870C}" v="1235" dt="2023-01-09T16:30:54.499"/>
    <p1510:client id="{BA052727-7904-6489-9368-7B89AF560CCF}" v="6" dt="2022-04-26T11:41:44.352"/>
    <p1510:client id="{CE6FEDA4-6838-86C7-6C8A-EF8C090A9CD3}" v="1728" dt="2022-01-04T12:21:12.782"/>
    <p1510:client id="{E8CF398D-A7EE-67C4-C090-CC7078028A81}" v="1372" dt="2022-08-31T15:52:43.4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2279" autoAdjust="0"/>
    <p:restoredTop sz="94627"/>
  </p:normalViewPr>
  <p:slideViewPr>
    <p:cSldViewPr snapToGrid="0" snapToObjects="1">
      <p:cViewPr>
        <p:scale>
          <a:sx n="70" d="100"/>
          <a:sy n="70" d="100"/>
        </p:scale>
        <p:origin x="53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0B5683AA-CD6C-26E8-EDB9-2C4A943F4570}"/>
    <pc:docChg chg="modSld">
      <pc:chgData name="" userId="" providerId="" clId="Web-{0B5683AA-CD6C-26E8-EDB9-2C4A943F4570}" dt="2023-01-13T08:53:25.720" v="7"/>
      <pc:docMkLst>
        <pc:docMk/>
      </pc:docMkLst>
      <pc:sldChg chg="modSp">
        <pc:chgData name="" userId="" providerId="" clId="Web-{0B5683AA-CD6C-26E8-EDB9-2C4A943F4570}" dt="2023-01-13T08:53:25.720" v="7"/>
        <pc:sldMkLst>
          <pc:docMk/>
          <pc:sldMk cId="123089539" sldId="256"/>
        </pc:sldMkLst>
        <pc:graphicFrameChg chg="mod modGraphic">
          <ac:chgData name="" userId="" providerId="" clId="Web-{0B5683AA-CD6C-26E8-EDB9-2C4A943F4570}" dt="2023-01-13T08:53:25.720" v="7"/>
          <ac:graphicFrameMkLst>
            <pc:docMk/>
            <pc:sldMk cId="123089539" sldId="256"/>
            <ac:graphicFrameMk id="16" creationId="{24527FBC-12CE-4CD0-8E88-8050AC23CC08}"/>
          </ac:graphicFrameMkLst>
        </pc:graphicFrameChg>
      </pc:sldChg>
    </pc:docChg>
  </pc:docChgLst>
  <pc:docChgLst>
    <pc:chgData name="C Bracken" userId="S::cbracken@dorneyschool.co.uk::3342fa20-b388-4778-8551-f1f395e8a16e" providerId="AD" clId="Web-{0B5683AA-CD6C-26E8-EDB9-2C4A943F4570}"/>
    <pc:docChg chg="modSld">
      <pc:chgData name="C Bracken" userId="S::cbracken@dorneyschool.co.uk::3342fa20-b388-4778-8551-f1f395e8a16e" providerId="AD" clId="Web-{0B5683AA-CD6C-26E8-EDB9-2C4A943F4570}" dt="2023-01-13T08:53:36.674" v="17"/>
      <pc:docMkLst>
        <pc:docMk/>
      </pc:docMkLst>
      <pc:sldChg chg="modSp">
        <pc:chgData name="C Bracken" userId="S::cbracken@dorneyschool.co.uk::3342fa20-b388-4778-8551-f1f395e8a16e" providerId="AD" clId="Web-{0B5683AA-CD6C-26E8-EDB9-2C4A943F4570}" dt="2023-01-13T08:53:36.674" v="17"/>
        <pc:sldMkLst>
          <pc:docMk/>
          <pc:sldMk cId="123089539" sldId="256"/>
        </pc:sldMkLst>
        <pc:graphicFrameChg chg="mod modGraphic">
          <ac:chgData name="C Bracken" userId="S::cbracken@dorneyschool.co.uk::3342fa20-b388-4778-8551-f1f395e8a16e" providerId="AD" clId="Web-{0B5683AA-CD6C-26E8-EDB9-2C4A943F4570}" dt="2023-01-13T08:53:36.674" v="17"/>
          <ac:graphicFrameMkLst>
            <pc:docMk/>
            <pc:sldMk cId="123089539" sldId="256"/>
            <ac:graphicFrameMk id="16" creationId="{24527FBC-12CE-4CD0-8E88-8050AC23CC08}"/>
          </ac:graphicFrameMkLst>
        </pc:graphicFrameChg>
      </pc:sldChg>
    </pc:docChg>
  </pc:docChgLst>
  <pc:docChgLst>
    <pc:chgData name="C Bracken" userId="S::cbracken@dorneyschool.co.uk::3342fa20-b388-4778-8551-f1f395e8a16e" providerId="AD" clId="Web-{975638E4-359F-C2DB-CFB1-9B459E805DC7}"/>
    <pc:docChg chg="modSld">
      <pc:chgData name="C Bracken" userId="S::cbracken@dorneyschool.co.uk::3342fa20-b388-4778-8551-f1f395e8a16e" providerId="AD" clId="Web-{975638E4-359F-C2DB-CFB1-9B459E805DC7}" dt="2022-09-07T06:51:08.013" v="18" actId="1076"/>
      <pc:docMkLst>
        <pc:docMk/>
      </pc:docMkLst>
      <pc:sldChg chg="addSp modSp">
        <pc:chgData name="C Bracken" userId="S::cbracken@dorneyschool.co.uk::3342fa20-b388-4778-8551-f1f395e8a16e" providerId="AD" clId="Web-{975638E4-359F-C2DB-CFB1-9B459E805DC7}" dt="2022-09-07T06:51:08.013" v="18" actId="1076"/>
        <pc:sldMkLst>
          <pc:docMk/>
          <pc:sldMk cId="123089539" sldId="256"/>
        </pc:sldMkLst>
        <pc:spChg chg="mod">
          <ac:chgData name="C Bracken" userId="S::cbracken@dorneyschool.co.uk::3342fa20-b388-4778-8551-f1f395e8a16e" providerId="AD" clId="Web-{975638E4-359F-C2DB-CFB1-9B459E805DC7}" dt="2022-09-07T06:50:53.122" v="14" actId="20577"/>
          <ac:spMkLst>
            <pc:docMk/>
            <pc:sldMk cId="123089539" sldId="256"/>
            <ac:spMk id="2" creationId="{00000000-0000-0000-0000-000000000000}"/>
          </ac:spMkLst>
        </pc:spChg>
        <pc:picChg chg="add mod">
          <ac:chgData name="C Bracken" userId="S::cbracken@dorneyschool.co.uk::3342fa20-b388-4778-8551-f1f395e8a16e" providerId="AD" clId="Web-{975638E4-359F-C2DB-CFB1-9B459E805DC7}" dt="2022-09-07T06:51:02.263" v="16" actId="1076"/>
          <ac:picMkLst>
            <pc:docMk/>
            <pc:sldMk cId="123089539" sldId="256"/>
            <ac:picMk id="8" creationId="{21E15985-B065-8B90-2D93-6146877A6EBD}"/>
          </ac:picMkLst>
        </pc:picChg>
        <pc:picChg chg="add mod">
          <ac:chgData name="C Bracken" userId="S::cbracken@dorneyschool.co.uk::3342fa20-b388-4778-8551-f1f395e8a16e" providerId="AD" clId="Web-{975638E4-359F-C2DB-CFB1-9B459E805DC7}" dt="2022-09-07T06:51:08.013" v="18" actId="1076"/>
          <ac:picMkLst>
            <pc:docMk/>
            <pc:sldMk cId="123089539" sldId="256"/>
            <ac:picMk id="9" creationId="{A821541D-FBEE-9DE7-DFFA-FEED8D3B800F}"/>
          </ac:picMkLst>
        </pc:picChg>
      </pc:sldChg>
    </pc:docChg>
  </pc:docChgLst>
  <pc:docChgLst>
    <pc:chgData name="C Bracken" userId="S::cbracken@dorneyschool.co.uk::3342fa20-b388-4778-8551-f1f395e8a16e" providerId="AD" clId="Web-{B76527CC-603F-A168-1FE9-61BCABF3870C}"/>
    <pc:docChg chg="modSld">
      <pc:chgData name="C Bracken" userId="S::cbracken@dorneyschool.co.uk::3342fa20-b388-4778-8551-f1f395e8a16e" providerId="AD" clId="Web-{B76527CC-603F-A168-1FE9-61BCABF3870C}" dt="2023-01-09T16:30:40.921" v="1212"/>
      <pc:docMkLst>
        <pc:docMk/>
      </pc:docMkLst>
      <pc:sldChg chg="addSp delSp modSp">
        <pc:chgData name="C Bracken" userId="S::cbracken@dorneyschool.co.uk::3342fa20-b388-4778-8551-f1f395e8a16e" providerId="AD" clId="Web-{B76527CC-603F-A168-1FE9-61BCABF3870C}" dt="2023-01-09T16:30:40.921" v="1212"/>
        <pc:sldMkLst>
          <pc:docMk/>
          <pc:sldMk cId="123089539" sldId="256"/>
        </pc:sldMkLst>
        <pc:spChg chg="mod">
          <ac:chgData name="C Bracken" userId="S::cbracken@dorneyschool.co.uk::3342fa20-b388-4778-8551-f1f395e8a16e" providerId="AD" clId="Web-{B76527CC-603F-A168-1FE9-61BCABF3870C}" dt="2023-01-09T16:04:35.090" v="75"/>
          <ac:spMkLst>
            <pc:docMk/>
            <pc:sldMk cId="123089539" sldId="256"/>
            <ac:spMk id="2" creationId="{00000000-0000-0000-0000-000000000000}"/>
          </ac:spMkLst>
        </pc:spChg>
        <pc:graphicFrameChg chg="mod modGraphic">
          <ac:chgData name="C Bracken" userId="S::cbracken@dorneyschool.co.uk::3342fa20-b388-4778-8551-f1f395e8a16e" providerId="AD" clId="Web-{B76527CC-603F-A168-1FE9-61BCABF3870C}" dt="2023-01-09T16:17:15.458" v="352"/>
          <ac:graphicFrameMkLst>
            <pc:docMk/>
            <pc:sldMk cId="123089539" sldId="256"/>
            <ac:graphicFrameMk id="3" creationId="{00000000-0000-0000-0000-000000000000}"/>
          </ac:graphicFrameMkLst>
        </pc:graphicFrameChg>
        <pc:graphicFrameChg chg="mod modGraphic">
          <ac:chgData name="C Bracken" userId="S::cbracken@dorneyschool.co.uk::3342fa20-b388-4778-8551-f1f395e8a16e" providerId="AD" clId="Web-{B76527CC-603F-A168-1FE9-61BCABF3870C}" dt="2023-01-09T16:25:03.598" v="693"/>
          <ac:graphicFrameMkLst>
            <pc:docMk/>
            <pc:sldMk cId="123089539" sldId="256"/>
            <ac:graphicFrameMk id="4" creationId="{00000000-0000-0000-0000-000000000000}"/>
          </ac:graphicFrameMkLst>
        </pc:graphicFrameChg>
        <pc:graphicFrameChg chg="mod modGraphic">
          <ac:chgData name="C Bracken" userId="S::cbracken@dorneyschool.co.uk::3342fa20-b388-4778-8551-f1f395e8a16e" providerId="AD" clId="Web-{B76527CC-603F-A168-1FE9-61BCABF3870C}" dt="2023-01-09T16:19:13.680" v="455"/>
          <ac:graphicFrameMkLst>
            <pc:docMk/>
            <pc:sldMk cId="123089539" sldId="256"/>
            <ac:graphicFrameMk id="7" creationId="{9D2874C6-8310-442A-641B-976EB5929F99}"/>
          </ac:graphicFrameMkLst>
        </pc:graphicFrameChg>
        <pc:graphicFrameChg chg="mod modGraphic">
          <ac:chgData name="C Bracken" userId="S::cbracken@dorneyschool.co.uk::3342fa20-b388-4778-8551-f1f395e8a16e" providerId="AD" clId="Web-{B76527CC-603F-A168-1FE9-61BCABF3870C}" dt="2023-01-09T16:30:40.921" v="1212"/>
          <ac:graphicFrameMkLst>
            <pc:docMk/>
            <pc:sldMk cId="123089539" sldId="256"/>
            <ac:graphicFrameMk id="16" creationId="{24527FBC-12CE-4CD0-8E88-8050AC23CC08}"/>
          </ac:graphicFrameMkLst>
        </pc:graphicFrameChg>
        <pc:picChg chg="del">
          <ac:chgData name="C Bracken" userId="S::cbracken@dorneyschool.co.uk::3342fa20-b388-4778-8551-f1f395e8a16e" providerId="AD" clId="Web-{B76527CC-603F-A168-1FE9-61BCABF3870C}" dt="2023-01-09T16:03:15.056" v="6"/>
          <ac:picMkLst>
            <pc:docMk/>
            <pc:sldMk cId="123089539" sldId="256"/>
            <ac:picMk id="6" creationId="{07D280F1-A70B-C7E4-B520-C389D3F4B6FE}"/>
          </ac:picMkLst>
        </pc:picChg>
        <pc:picChg chg="add mod">
          <ac:chgData name="C Bracken" userId="S::cbracken@dorneyschool.co.uk::3342fa20-b388-4778-8551-f1f395e8a16e" providerId="AD" clId="Web-{B76527CC-603F-A168-1FE9-61BCABF3870C}" dt="2023-01-09T16:11:06.555" v="323" actId="14100"/>
          <ac:picMkLst>
            <pc:docMk/>
            <pc:sldMk cId="123089539" sldId="256"/>
            <ac:picMk id="10" creationId="{7DFE49E0-6BB9-21C1-1EC3-30AF34D6C886}"/>
          </ac:picMkLst>
        </pc:picChg>
        <pc:picChg chg="del">
          <ac:chgData name="C Bracken" userId="S::cbracken@dorneyschool.co.uk::3342fa20-b388-4778-8551-f1f395e8a16e" providerId="AD" clId="Web-{B76527CC-603F-A168-1FE9-61BCABF3870C}" dt="2023-01-09T16:03:15.494" v="7"/>
          <ac:picMkLst>
            <pc:docMk/>
            <pc:sldMk cId="123089539" sldId="256"/>
            <ac:picMk id="11" creationId="{5631F100-4132-A2BE-D6E7-9D3B79A12C30}"/>
          </ac:picMkLst>
        </pc:picChg>
        <pc:picChg chg="del">
          <ac:chgData name="C Bracken" userId="S::cbracken@dorneyschool.co.uk::3342fa20-b388-4778-8551-f1f395e8a16e" providerId="AD" clId="Web-{B76527CC-603F-A168-1FE9-61BCABF3870C}" dt="2023-01-09T16:03:15.837" v="8"/>
          <ac:picMkLst>
            <pc:docMk/>
            <pc:sldMk cId="123089539" sldId="256"/>
            <ac:picMk id="12" creationId="{15580574-352A-06D1-F3A0-5025ED4749EB}"/>
          </ac:picMkLst>
        </pc:picChg>
        <pc:picChg chg="del">
          <ac:chgData name="C Bracken" userId="S::cbracken@dorneyschool.co.uk::3342fa20-b388-4778-8551-f1f395e8a16e" providerId="AD" clId="Web-{B76527CC-603F-A168-1FE9-61BCABF3870C}" dt="2023-01-09T16:03:16.166" v="9"/>
          <ac:picMkLst>
            <pc:docMk/>
            <pc:sldMk cId="123089539" sldId="256"/>
            <ac:picMk id="13" creationId="{D6F216B0-340C-6D6B-20FF-D0F20EB70B1B}"/>
          </ac:picMkLst>
        </pc:picChg>
        <pc:picChg chg="add mod">
          <ac:chgData name="C Bracken" userId="S::cbracken@dorneyschool.co.uk::3342fa20-b388-4778-8551-f1f395e8a16e" providerId="AD" clId="Web-{B76527CC-603F-A168-1FE9-61BCABF3870C}" dt="2023-01-09T16:15:18.470" v="337" actId="14100"/>
          <ac:picMkLst>
            <pc:docMk/>
            <pc:sldMk cId="123089539" sldId="256"/>
            <ac:picMk id="14" creationId="{7945D4B2-6A2B-9D9D-D3CF-E603A821D67C}"/>
          </ac:picMkLst>
        </pc:picChg>
        <pc:picChg chg="del">
          <ac:chgData name="C Bracken" userId="S::cbracken@dorneyschool.co.uk::3342fa20-b388-4778-8551-f1f395e8a16e" providerId="AD" clId="Web-{B76527CC-603F-A168-1FE9-61BCABF3870C}" dt="2023-01-09T16:03:16.494" v="10"/>
          <ac:picMkLst>
            <pc:docMk/>
            <pc:sldMk cId="123089539" sldId="256"/>
            <ac:picMk id="15" creationId="{0E852E3F-3667-749E-34DD-F1DF39FE2D52}"/>
          </ac:picMkLst>
        </pc:picChg>
        <pc:picChg chg="add mod">
          <ac:chgData name="C Bracken" userId="S::cbracken@dorneyschool.co.uk::3342fa20-b388-4778-8551-f1f395e8a16e" providerId="AD" clId="Web-{B76527CC-603F-A168-1FE9-61BCABF3870C}" dt="2023-01-09T16:15:23.345" v="339" actId="1076"/>
          <ac:picMkLst>
            <pc:docMk/>
            <pc:sldMk cId="123089539" sldId="256"/>
            <ac:picMk id="17" creationId="{4391E833-2E55-80C6-1ED2-6DBE2DFB63BA}"/>
          </ac:picMkLst>
        </pc:picChg>
        <pc:picChg chg="add mod modCrop">
          <ac:chgData name="C Bracken" userId="S::cbracken@dorneyschool.co.uk::3342fa20-b388-4778-8551-f1f395e8a16e" providerId="AD" clId="Web-{B76527CC-603F-A168-1FE9-61BCABF3870C}" dt="2023-01-09T16:14:49.125" v="334" actId="1076"/>
          <ac:picMkLst>
            <pc:docMk/>
            <pc:sldMk cId="123089539" sldId="256"/>
            <ac:picMk id="18" creationId="{C34E977F-D290-4CB1-A818-15DD8A8754C1}"/>
          </ac:picMkLst>
        </pc:picChg>
        <pc:picChg chg="add mod">
          <ac:chgData name="C Bracken" userId="S::cbracken@dorneyschool.co.uk::3342fa20-b388-4778-8551-f1f395e8a16e" providerId="AD" clId="Web-{B76527CC-603F-A168-1FE9-61BCABF3870C}" dt="2023-01-09T16:15:31.595" v="342" actId="1076"/>
          <ac:picMkLst>
            <pc:docMk/>
            <pc:sldMk cId="123089539" sldId="256"/>
            <ac:picMk id="19" creationId="{712CECC7-8D3D-B3D0-219C-DBE661513199}"/>
          </ac:picMkLst>
        </pc:picChg>
        <pc:picChg chg="add mod">
          <ac:chgData name="C Bracken" userId="S::cbracken@dorneyschool.co.uk::3342fa20-b388-4778-8551-f1f395e8a16e" providerId="AD" clId="Web-{B76527CC-603F-A168-1FE9-61BCABF3870C}" dt="2023-01-09T16:15:51.627" v="345" actId="1076"/>
          <ac:picMkLst>
            <pc:docMk/>
            <pc:sldMk cId="123089539" sldId="256"/>
            <ac:picMk id="20" creationId="{C14909A1-1253-1EEC-C957-45E56D5A80AC}"/>
          </ac:picMkLst>
        </pc:picChg>
        <pc:picChg chg="add mod">
          <ac:chgData name="C Bracken" userId="S::cbracken@dorneyschool.co.uk::3342fa20-b388-4778-8551-f1f395e8a16e" providerId="AD" clId="Web-{B76527CC-603F-A168-1FE9-61BCABF3870C}" dt="2023-01-09T16:17:11.645" v="350" actId="14100"/>
          <ac:picMkLst>
            <pc:docMk/>
            <pc:sldMk cId="123089539" sldId="256"/>
            <ac:picMk id="21" creationId="{672B9E2C-21F9-CEDD-EA92-12583B5EDB3E}"/>
          </ac:picMkLst>
        </pc:picChg>
        <pc:picChg chg="add mod">
          <ac:chgData name="C Bracken" userId="S::cbracken@dorneyschool.co.uk::3342fa20-b388-4778-8551-f1f395e8a16e" providerId="AD" clId="Web-{B76527CC-603F-A168-1FE9-61BCABF3870C}" dt="2023-01-09T16:17:19.864" v="354" actId="1076"/>
          <ac:picMkLst>
            <pc:docMk/>
            <pc:sldMk cId="123089539" sldId="256"/>
            <ac:picMk id="22" creationId="{A347DFC3-1F56-A36A-DB51-02E2DDB1213B}"/>
          </ac:picMkLst>
        </pc:picChg>
        <pc:picChg chg="add mod">
          <ac:chgData name="C Bracken" userId="S::cbracken@dorneyschool.co.uk::3342fa20-b388-4778-8551-f1f395e8a16e" providerId="AD" clId="Web-{B76527CC-603F-A168-1FE9-61BCABF3870C}" dt="2023-01-09T16:17:42.099" v="357" actId="14100"/>
          <ac:picMkLst>
            <pc:docMk/>
            <pc:sldMk cId="123089539" sldId="256"/>
            <ac:picMk id="23" creationId="{BD5A7FDD-7C01-493A-75CB-BA0F738AF728}"/>
          </ac:picMkLst>
        </pc:picChg>
        <pc:picChg chg="add mod">
          <ac:chgData name="C Bracken" userId="S::cbracken@dorneyschool.co.uk::3342fa20-b388-4778-8551-f1f395e8a16e" providerId="AD" clId="Web-{B76527CC-603F-A168-1FE9-61BCABF3870C}" dt="2023-01-09T16:18:22.210" v="365" actId="1076"/>
          <ac:picMkLst>
            <pc:docMk/>
            <pc:sldMk cId="123089539" sldId="256"/>
            <ac:picMk id="24" creationId="{CAF99E59-C782-2A20-364B-CC24D1FCFF04}"/>
          </ac:picMkLst>
        </pc:picChg>
        <pc:picChg chg="add mod">
          <ac:chgData name="C Bracken" userId="S::cbracken@dorneyschool.co.uk::3342fa20-b388-4778-8551-f1f395e8a16e" providerId="AD" clId="Web-{B76527CC-603F-A168-1FE9-61BCABF3870C}" dt="2023-01-09T16:18:20.554" v="364" actId="1076"/>
          <ac:picMkLst>
            <pc:docMk/>
            <pc:sldMk cId="123089539" sldId="256"/>
            <ac:picMk id="25" creationId="{5D878DA2-DCE8-83E1-6C57-81AB7C5A36B1}"/>
          </ac:picMkLst>
        </pc:picChg>
        <pc:picChg chg="del">
          <ac:chgData name="C Bracken" userId="S::cbracken@dorneyschool.co.uk::3342fa20-b388-4778-8551-f1f395e8a16e" providerId="AD" clId="Web-{B76527CC-603F-A168-1FE9-61BCABF3870C}" dt="2023-01-09T16:03:18.478" v="11"/>
          <ac:picMkLst>
            <pc:docMk/>
            <pc:sldMk cId="123089539" sldId="256"/>
            <ac:picMk id="1026" creationId="{D7EE2034-E890-48E4-8947-7AE4057BA1A0}"/>
          </ac:picMkLst>
        </pc:picChg>
        <pc:picChg chg="del">
          <ac:chgData name="C Bracken" userId="S::cbracken@dorneyschool.co.uk::3342fa20-b388-4778-8551-f1f395e8a16e" providerId="AD" clId="Web-{B76527CC-603F-A168-1FE9-61BCABF3870C}" dt="2023-01-09T16:03:18.822" v="12"/>
          <ac:picMkLst>
            <pc:docMk/>
            <pc:sldMk cId="123089539" sldId="256"/>
            <ac:picMk id="1028" creationId="{F0390B6E-7454-4686-BE2C-A313DEEF6FAC}"/>
          </ac:picMkLst>
        </pc:picChg>
        <pc:picChg chg="del">
          <ac:chgData name="C Bracken" userId="S::cbracken@dorneyschool.co.uk::3342fa20-b388-4778-8551-f1f395e8a16e" providerId="AD" clId="Web-{B76527CC-603F-A168-1FE9-61BCABF3870C}" dt="2023-01-09T16:03:19.134" v="13"/>
          <ac:picMkLst>
            <pc:docMk/>
            <pc:sldMk cId="123089539" sldId="256"/>
            <ac:picMk id="1030" creationId="{40D3309A-7621-444A-8096-79930B5D98FC}"/>
          </ac:picMkLst>
        </pc:picChg>
        <pc:picChg chg="del">
          <ac:chgData name="C Bracken" userId="S::cbracken@dorneyschool.co.uk::3342fa20-b388-4778-8551-f1f395e8a16e" providerId="AD" clId="Web-{B76527CC-603F-A168-1FE9-61BCABF3870C}" dt="2023-01-09T16:03:36.713" v="25"/>
          <ac:picMkLst>
            <pc:docMk/>
            <pc:sldMk cId="123089539" sldId="256"/>
            <ac:picMk id="1032" creationId="{9BC00A0B-F4C0-40F7-8432-54946906C6F5}"/>
          </ac:picMkLst>
        </pc:picChg>
        <pc:picChg chg="del">
          <ac:chgData name="C Bracken" userId="S::cbracken@dorneyschool.co.uk::3342fa20-b388-4778-8551-f1f395e8a16e" providerId="AD" clId="Web-{B76527CC-603F-A168-1FE9-61BCABF3870C}" dt="2023-01-09T16:03:36.041" v="24"/>
          <ac:picMkLst>
            <pc:docMk/>
            <pc:sldMk cId="123089539" sldId="256"/>
            <ac:picMk id="1034" creationId="{B8CE403D-DB93-4C16-BC7C-5900593408CE}"/>
          </ac:picMkLst>
        </pc:picChg>
      </pc:sldChg>
    </pc:docChg>
  </pc:docChgLst>
  <pc:docChgLst>
    <pc:chgData name="C Bracken" userId="S::cbracken@dorneyschool.co.uk::3342fa20-b388-4778-8551-f1f395e8a16e" providerId="AD" clId="Web-{81640EA4-B2F3-E592-06CB-421662CB8E57}"/>
    <pc:docChg chg="modSld">
      <pc:chgData name="C Bracken" userId="S::cbracken@dorneyschool.co.uk::3342fa20-b388-4778-8551-f1f395e8a16e" providerId="AD" clId="Web-{81640EA4-B2F3-E592-06CB-421662CB8E57}" dt="2023-01-15T14:20:48.663" v="120" actId="1076"/>
      <pc:docMkLst>
        <pc:docMk/>
      </pc:docMkLst>
      <pc:sldChg chg="addSp delSp modSp">
        <pc:chgData name="C Bracken" userId="S::cbracken@dorneyschool.co.uk::3342fa20-b388-4778-8551-f1f395e8a16e" providerId="AD" clId="Web-{81640EA4-B2F3-E592-06CB-421662CB8E57}" dt="2023-01-15T14:20:48.663" v="120" actId="1076"/>
        <pc:sldMkLst>
          <pc:docMk/>
          <pc:sldMk cId="123089539" sldId="256"/>
        </pc:sldMkLst>
        <pc:graphicFrameChg chg="mod modGraphic">
          <ac:chgData name="C Bracken" userId="S::cbracken@dorneyschool.co.uk::3342fa20-b388-4778-8551-f1f395e8a16e" providerId="AD" clId="Web-{81640EA4-B2F3-E592-06CB-421662CB8E57}" dt="2023-01-15T14:04:03.091" v="45"/>
          <ac:graphicFrameMkLst>
            <pc:docMk/>
            <pc:sldMk cId="123089539" sldId="256"/>
            <ac:graphicFrameMk id="3" creationId="{00000000-0000-0000-0000-000000000000}"/>
          </ac:graphicFrameMkLst>
        </pc:graphicFrameChg>
        <pc:graphicFrameChg chg="mod modGraphic">
          <ac:chgData name="C Bracken" userId="S::cbracken@dorneyschool.co.uk::3342fa20-b388-4778-8551-f1f395e8a16e" providerId="AD" clId="Web-{81640EA4-B2F3-E592-06CB-421662CB8E57}" dt="2023-01-15T14:07:42.315" v="59"/>
          <ac:graphicFrameMkLst>
            <pc:docMk/>
            <pc:sldMk cId="123089539" sldId="256"/>
            <ac:graphicFrameMk id="4" creationId="{00000000-0000-0000-0000-000000000000}"/>
          </ac:graphicFrameMkLst>
        </pc:graphicFrameChg>
        <pc:graphicFrameChg chg="mod modGraphic">
          <ac:chgData name="C Bracken" userId="S::cbracken@dorneyschool.co.uk::3342fa20-b388-4778-8551-f1f395e8a16e" providerId="AD" clId="Web-{81640EA4-B2F3-E592-06CB-421662CB8E57}" dt="2023-01-15T14:19:48.130" v="107" actId="1076"/>
          <ac:graphicFrameMkLst>
            <pc:docMk/>
            <pc:sldMk cId="123089539" sldId="256"/>
            <ac:graphicFrameMk id="7" creationId="{9D2874C6-8310-442A-641B-976EB5929F99}"/>
          </ac:graphicFrameMkLst>
        </pc:graphicFrameChg>
        <pc:graphicFrameChg chg="mod modGraphic">
          <ac:chgData name="C Bracken" userId="S::cbracken@dorneyschool.co.uk::3342fa20-b388-4778-8551-f1f395e8a16e" providerId="AD" clId="Web-{81640EA4-B2F3-E592-06CB-421662CB8E57}" dt="2023-01-15T14:19:43.755" v="106"/>
          <ac:graphicFrameMkLst>
            <pc:docMk/>
            <pc:sldMk cId="123089539" sldId="256"/>
            <ac:graphicFrameMk id="16" creationId="{24527FBC-12CE-4CD0-8E88-8050AC23CC08}"/>
          </ac:graphicFrameMkLst>
        </pc:graphicFrameChg>
        <pc:picChg chg="add mod">
          <ac:chgData name="C Bracken" userId="S::cbracken@dorneyschool.co.uk::3342fa20-b388-4778-8551-f1f395e8a16e" providerId="AD" clId="Web-{81640EA4-B2F3-E592-06CB-421662CB8E57}" dt="2023-01-15T14:15:03.748" v="72" actId="1076"/>
          <ac:picMkLst>
            <pc:docMk/>
            <pc:sldMk cId="123089539" sldId="256"/>
            <ac:picMk id="6" creationId="{8A36859E-277B-2D52-B3D0-4945370F8176}"/>
          </ac:picMkLst>
        </pc:picChg>
        <pc:picChg chg="mod">
          <ac:chgData name="C Bracken" userId="S::cbracken@dorneyschool.co.uk::3342fa20-b388-4778-8551-f1f395e8a16e" providerId="AD" clId="Web-{81640EA4-B2F3-E592-06CB-421662CB8E57}" dt="2023-01-15T14:03:58.201" v="33" actId="1076"/>
          <ac:picMkLst>
            <pc:docMk/>
            <pc:sldMk cId="123089539" sldId="256"/>
            <ac:picMk id="10" creationId="{7DFE49E0-6BB9-21C1-1EC3-30AF34D6C886}"/>
          </ac:picMkLst>
        </pc:picChg>
        <pc:picChg chg="add mod ord">
          <ac:chgData name="C Bracken" userId="S::cbracken@dorneyschool.co.uk::3342fa20-b388-4778-8551-f1f395e8a16e" providerId="AD" clId="Web-{81640EA4-B2F3-E592-06CB-421662CB8E57}" dt="2023-01-15T14:20:44.897" v="119" actId="1076"/>
          <ac:picMkLst>
            <pc:docMk/>
            <pc:sldMk cId="123089539" sldId="256"/>
            <ac:picMk id="11" creationId="{64A622AF-483F-E4AF-D243-5DC78132EFE8}"/>
          </ac:picMkLst>
        </pc:picChg>
        <pc:picChg chg="add mod">
          <ac:chgData name="C Bracken" userId="S::cbracken@dorneyschool.co.uk::3342fa20-b388-4778-8551-f1f395e8a16e" providerId="AD" clId="Web-{81640EA4-B2F3-E592-06CB-421662CB8E57}" dt="2023-01-15T14:20:48.663" v="120" actId="1076"/>
          <ac:picMkLst>
            <pc:docMk/>
            <pc:sldMk cId="123089539" sldId="256"/>
            <ac:picMk id="12" creationId="{B02FBAA1-FB03-668D-9C17-E64290C7C02B}"/>
          </ac:picMkLst>
        </pc:picChg>
        <pc:picChg chg="add mod">
          <ac:chgData name="C Bracken" userId="S::cbracken@dorneyschool.co.uk::3342fa20-b388-4778-8551-f1f395e8a16e" providerId="AD" clId="Web-{81640EA4-B2F3-E592-06CB-421662CB8E57}" dt="2023-01-15T14:19:24.755" v="102" actId="1076"/>
          <ac:picMkLst>
            <pc:docMk/>
            <pc:sldMk cId="123089539" sldId="256"/>
            <ac:picMk id="13" creationId="{9345E41B-5223-E284-57ED-D51653015176}"/>
          </ac:picMkLst>
        </pc:picChg>
        <pc:picChg chg="add mod">
          <ac:chgData name="C Bracken" userId="S::cbracken@dorneyschool.co.uk::3342fa20-b388-4778-8551-f1f395e8a16e" providerId="AD" clId="Web-{81640EA4-B2F3-E592-06CB-421662CB8E57}" dt="2023-01-15T14:20:24.522" v="113" actId="1076"/>
          <ac:picMkLst>
            <pc:docMk/>
            <pc:sldMk cId="123089539" sldId="256"/>
            <ac:picMk id="15" creationId="{33BB1223-C3EF-08AF-8B26-5A671EA0592E}"/>
          </ac:picMkLst>
        </pc:picChg>
        <pc:picChg chg="del">
          <ac:chgData name="C Bracken" userId="S::cbracken@dorneyschool.co.uk::3342fa20-b388-4778-8551-f1f395e8a16e" providerId="AD" clId="Web-{81640EA4-B2F3-E592-06CB-421662CB8E57}" dt="2023-01-15T14:02:55.070" v="0"/>
          <ac:picMkLst>
            <pc:docMk/>
            <pc:sldMk cId="123089539" sldId="256"/>
            <ac:picMk id="21" creationId="{672B9E2C-21F9-CEDD-EA92-12583B5EDB3E}"/>
          </ac:picMkLst>
        </pc:picChg>
        <pc:picChg chg="del">
          <ac:chgData name="C Bracken" userId="S::cbracken@dorneyschool.co.uk::3342fa20-b388-4778-8551-f1f395e8a16e" providerId="AD" clId="Web-{81640EA4-B2F3-E592-06CB-421662CB8E57}" dt="2023-01-15T14:02:56.132" v="1"/>
          <ac:picMkLst>
            <pc:docMk/>
            <pc:sldMk cId="123089539" sldId="256"/>
            <ac:picMk id="22" creationId="{A347DFC3-1F56-A36A-DB51-02E2DDB1213B}"/>
          </ac:picMkLst>
        </pc:picChg>
        <pc:picChg chg="del">
          <ac:chgData name="C Bracken" userId="S::cbracken@dorneyschool.co.uk::3342fa20-b388-4778-8551-f1f395e8a16e" providerId="AD" clId="Web-{81640EA4-B2F3-E592-06CB-421662CB8E57}" dt="2023-01-15T14:02:57.164" v="2"/>
          <ac:picMkLst>
            <pc:docMk/>
            <pc:sldMk cId="123089539" sldId="256"/>
            <ac:picMk id="23" creationId="{BD5A7FDD-7C01-493A-75CB-BA0F738AF728}"/>
          </ac:picMkLst>
        </pc:picChg>
        <pc:picChg chg="del">
          <ac:chgData name="C Bracken" userId="S::cbracken@dorneyschool.co.uk::3342fa20-b388-4778-8551-f1f395e8a16e" providerId="AD" clId="Web-{81640EA4-B2F3-E592-06CB-421662CB8E57}" dt="2023-01-15T14:02:58.320" v="3"/>
          <ac:picMkLst>
            <pc:docMk/>
            <pc:sldMk cId="123089539" sldId="256"/>
            <ac:picMk id="24" creationId="{CAF99E59-C782-2A20-364B-CC24D1FCFF04}"/>
          </ac:picMkLst>
        </pc:picChg>
        <pc:picChg chg="del">
          <ac:chgData name="C Bracken" userId="S::cbracken@dorneyschool.co.uk::3342fa20-b388-4778-8551-f1f395e8a16e" providerId="AD" clId="Web-{81640EA4-B2F3-E592-06CB-421662CB8E57}" dt="2023-01-15T14:02:59.351" v="4"/>
          <ac:picMkLst>
            <pc:docMk/>
            <pc:sldMk cId="123089539" sldId="256"/>
            <ac:picMk id="25" creationId="{5D878DA2-DCE8-83E1-6C57-81AB7C5A36B1}"/>
          </ac:picMkLst>
        </pc:picChg>
        <pc:picChg chg="add mod ord">
          <ac:chgData name="C Bracken" userId="S::cbracken@dorneyschool.co.uk::3342fa20-b388-4778-8551-f1f395e8a16e" providerId="AD" clId="Web-{81640EA4-B2F3-E592-06CB-421662CB8E57}" dt="2023-01-15T14:19:33.692" v="105"/>
          <ac:picMkLst>
            <pc:docMk/>
            <pc:sldMk cId="123089539" sldId="256"/>
            <ac:picMk id="26" creationId="{6EE12DB5-23A8-15D4-530A-75D0D2130EC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1/15/2023</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1/15/2023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1/15/2023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1/15/2023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1/15/2023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1/15/2023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1/15/2023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1/15/2023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jpe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png"/><Relationship Id="rId15" Type="http://schemas.openxmlformats.org/officeDocument/2006/relationships/image" Target="../media/image13.jpe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0800000" flipV="1">
            <a:off x="-75230" y="-77082"/>
            <a:ext cx="10044871" cy="745809"/>
          </a:xfrm>
        </p:spPr>
        <p:txBody>
          <a:bodyPr numCol="1">
            <a:normAutofit/>
          </a:bodyPr>
          <a:lstStyle/>
          <a:p>
            <a:r>
              <a:rPr lang="en-US" sz="1400" b="1" dirty="0"/>
              <a:t>Year One - Geography – Spring Term 1 – People and their communities: Where in the world do these people live? </a:t>
            </a:r>
            <a:br>
              <a:rPr lang="en-US" sz="1400" b="1" dirty="0"/>
            </a:br>
            <a:r>
              <a:rPr lang="en-US" sz="1400" b="1" dirty="0"/>
              <a:t> </a:t>
            </a:r>
            <a:endParaRPr lang="en-US" sz="1400" b="1">
              <a:cs typeface="Calibri Light"/>
            </a:endParaRPr>
          </a:p>
        </p:txBody>
      </p:sp>
      <p:graphicFrame>
        <p:nvGraphicFramePr>
          <p:cNvPr id="4" name="Table 3"/>
          <p:cNvGraphicFramePr>
            <a:graphicFrameLocks noGrp="1"/>
          </p:cNvGraphicFramePr>
          <p:nvPr>
            <p:extLst>
              <p:ext uri="{D42A27DB-BD31-4B8C-83A1-F6EECF244321}">
                <p14:modId xmlns:p14="http://schemas.microsoft.com/office/powerpoint/2010/main" val="523542371"/>
              </p:ext>
            </p:extLst>
          </p:nvPr>
        </p:nvGraphicFramePr>
        <p:xfrm>
          <a:off x="265191" y="523875"/>
          <a:ext cx="3327718" cy="2917356"/>
        </p:xfrm>
        <a:graphic>
          <a:graphicData uri="http://schemas.openxmlformats.org/drawingml/2006/table">
            <a:tbl>
              <a:tblPr firstRow="1" bandRow="1">
                <a:tableStyleId>{17292A2E-F333-43FB-9621-5CBBE7FDCDCB}</a:tableStyleId>
              </a:tblPr>
              <a:tblGrid>
                <a:gridCol w="412759">
                  <a:extLst>
                    <a:ext uri="{9D8B030D-6E8A-4147-A177-3AD203B41FA5}">
                      <a16:colId xmlns:a16="http://schemas.microsoft.com/office/drawing/2014/main" val="20002"/>
                    </a:ext>
                  </a:extLst>
                </a:gridCol>
                <a:gridCol w="272357">
                  <a:extLst>
                    <a:ext uri="{9D8B030D-6E8A-4147-A177-3AD203B41FA5}">
                      <a16:colId xmlns:a16="http://schemas.microsoft.com/office/drawing/2014/main" val="20000"/>
                    </a:ext>
                  </a:extLst>
                </a:gridCol>
                <a:gridCol w="2642602">
                  <a:extLst>
                    <a:ext uri="{9D8B030D-6E8A-4147-A177-3AD203B41FA5}">
                      <a16:colId xmlns:a16="http://schemas.microsoft.com/office/drawing/2014/main" val="20001"/>
                    </a:ext>
                  </a:extLst>
                </a:gridCol>
              </a:tblGrid>
              <a:tr h="385608">
                <a:tc gridSpan="3">
                  <a:txBody>
                    <a:bodyPr/>
                    <a:lstStyle/>
                    <a:p>
                      <a:pPr marL="0" marR="0" lvl="0" indent="0" algn="ctr" rtl="0" eaLnBrk="1" latinLnBrk="0" hangingPunct="1">
                        <a:lnSpc>
                          <a:spcPct val="100000"/>
                        </a:lnSpc>
                        <a:spcBef>
                          <a:spcPts val="0"/>
                        </a:spcBef>
                        <a:spcAft>
                          <a:spcPts val="0"/>
                        </a:spcAft>
                        <a:buClrTx/>
                        <a:buSzTx/>
                        <a:buFontTx/>
                        <a:buNone/>
                      </a:pPr>
                      <a:r>
                        <a:rPr lang="en-US" sz="1500" dirty="0">
                          <a:latin typeface="Comic Sans MS"/>
                        </a:rPr>
                        <a:t>Key vocabulary</a:t>
                      </a:r>
                    </a:p>
                  </a:txBody>
                  <a:tcPr marL="74295" marR="74295" marT="37148" marB="37148"/>
                </a:tc>
                <a:tc hMerge="1">
                  <a:txBody>
                    <a:bodyPr/>
                    <a:lstStyle/>
                    <a:p>
                      <a:endParaRPr lang="en-US" sz="1500" dirty="0"/>
                    </a:p>
                  </a:txBody>
                  <a:tcPr marL="0" marR="0" marT="0" marB="0" horzOverflow="overflow"/>
                </a:tc>
                <a:tc hMerge="1">
                  <a:txBody>
                    <a:bodyPr/>
                    <a:lstStyle/>
                    <a:p>
                      <a:endParaRPr lang="en-US" sz="1500" dirty="0"/>
                    </a:p>
                  </a:txBody>
                  <a:tcPr marL="0" marR="0" marT="0" marB="0" horzOverflow="overflow"/>
                </a:tc>
                <a:extLst>
                  <a:ext uri="{0D108BD9-81ED-4DB2-BD59-A6C34878D82A}">
                    <a16:rowId xmlns:a16="http://schemas.microsoft.com/office/drawing/2014/main" val="10000"/>
                  </a:ext>
                </a:extLst>
              </a:tr>
              <a:tr h="332603">
                <a:tc>
                  <a:txBody>
                    <a:bodyPr/>
                    <a:lstStyle/>
                    <a:p>
                      <a:r>
                        <a:rPr lang="en-US" sz="1200" dirty="0">
                          <a:latin typeface="Comic Sans MS"/>
                        </a:rPr>
                        <a:t>1</a:t>
                      </a:r>
                    </a:p>
                  </a:txBody>
                  <a:tcPr marL="74295" marR="74295" marT="37148" marB="37148"/>
                </a:tc>
                <a:tc>
                  <a:txBody>
                    <a:bodyPr/>
                    <a:lstStyle/>
                    <a:p>
                      <a:endParaRPr lang="en-GB" b="1" dirty="0">
                        <a:latin typeface="Comic Sans MS"/>
                      </a:endParaRPr>
                    </a:p>
                  </a:txBody>
                  <a:tcPr marL="74295" marR="74295" marT="37148" marB="37148"/>
                </a:tc>
                <a:tc>
                  <a:txBody>
                    <a:bodyPr/>
                    <a:lstStyle/>
                    <a:p>
                      <a:pPr marL="0" lvl="0" indent="0">
                        <a:buNone/>
                      </a:pPr>
                      <a:r>
                        <a:rPr lang="en-GB" sz="1200" b="1" dirty="0">
                          <a:latin typeface="Comic Sans MS"/>
                        </a:rPr>
                        <a:t>Village / Town / County</a:t>
                      </a:r>
                    </a:p>
                  </a:txBody>
                  <a:tcPr marL="74295" marR="74295" marT="37148" marB="37148"/>
                </a:tc>
                <a:extLst>
                  <a:ext uri="{0D108BD9-81ED-4DB2-BD59-A6C34878D82A}">
                    <a16:rowId xmlns:a16="http://schemas.microsoft.com/office/drawing/2014/main" val="10001"/>
                  </a:ext>
                </a:extLst>
              </a:tr>
              <a:tr h="338588">
                <a:tc>
                  <a:txBody>
                    <a:bodyPr/>
                    <a:lstStyle/>
                    <a:p>
                      <a:r>
                        <a:rPr lang="en-US" sz="1200" dirty="0">
                          <a:latin typeface="Comic Sans MS"/>
                        </a:rPr>
                        <a:t>2</a:t>
                      </a:r>
                    </a:p>
                  </a:txBody>
                  <a:tcPr marL="74295" marR="74295" marT="37148" marB="37148"/>
                </a:tc>
                <a:tc>
                  <a:txBody>
                    <a:bodyPr/>
                    <a:lstStyle/>
                    <a:p>
                      <a:endParaRPr lang="en-GB" dirty="0">
                        <a:latin typeface="Comic Sans MS"/>
                      </a:endParaRPr>
                    </a:p>
                  </a:txBody>
                  <a:tcPr marL="74295" marR="74295" marT="37148" marB="37148"/>
                </a:tc>
                <a:tc>
                  <a:txBody>
                    <a:bodyPr/>
                    <a:lstStyle/>
                    <a:p>
                      <a:r>
                        <a:rPr lang="en-GB" sz="1200" b="1" dirty="0">
                          <a:latin typeface="Comic Sans MS"/>
                        </a:rPr>
                        <a:t>Country</a:t>
                      </a:r>
                    </a:p>
                  </a:txBody>
                  <a:tcPr marL="74295" marR="74295" marT="37148" marB="37148"/>
                </a:tc>
                <a:extLst>
                  <a:ext uri="{0D108BD9-81ED-4DB2-BD59-A6C34878D82A}">
                    <a16:rowId xmlns:a16="http://schemas.microsoft.com/office/drawing/2014/main" val="10002"/>
                  </a:ext>
                </a:extLst>
              </a:tr>
              <a:tr h="343129">
                <a:tc>
                  <a:txBody>
                    <a:bodyPr/>
                    <a:lstStyle/>
                    <a:p>
                      <a:r>
                        <a:rPr lang="en-US" sz="1200" dirty="0">
                          <a:latin typeface="Comic Sans MS"/>
                        </a:rPr>
                        <a:t>3</a:t>
                      </a:r>
                    </a:p>
                  </a:txBody>
                  <a:tcPr marL="74295" marR="74295" marT="37148" marB="37148"/>
                </a:tc>
                <a:tc>
                  <a:txBody>
                    <a:bodyPr/>
                    <a:lstStyle/>
                    <a:p>
                      <a:endParaRPr lang="en-GB" dirty="0">
                        <a:latin typeface="Comic Sans MS"/>
                      </a:endParaRPr>
                    </a:p>
                  </a:txBody>
                  <a:tcPr marL="74295" marR="74295" marT="37148" marB="37148"/>
                </a:tc>
                <a:tc>
                  <a:txBody>
                    <a:bodyPr/>
                    <a:lstStyle/>
                    <a:p>
                      <a:r>
                        <a:rPr lang="en-GB" sz="1200" b="1" dirty="0">
                          <a:latin typeface="Comic Sans MS"/>
                        </a:rPr>
                        <a:t>Continent</a:t>
                      </a:r>
                    </a:p>
                  </a:txBody>
                  <a:tcPr marL="74295" marR="74295" marT="37148" marB="37148"/>
                </a:tc>
                <a:extLst>
                  <a:ext uri="{0D108BD9-81ED-4DB2-BD59-A6C34878D82A}">
                    <a16:rowId xmlns:a16="http://schemas.microsoft.com/office/drawing/2014/main" val="10003"/>
                  </a:ext>
                </a:extLst>
              </a:tr>
              <a:tr h="338588">
                <a:tc>
                  <a:txBody>
                    <a:bodyPr/>
                    <a:lstStyle/>
                    <a:p>
                      <a:r>
                        <a:rPr lang="en-US" sz="1200" dirty="0">
                          <a:latin typeface="Comic Sans MS"/>
                        </a:rPr>
                        <a:t>4</a:t>
                      </a:r>
                    </a:p>
                  </a:txBody>
                  <a:tcPr marL="74295" marR="74295" marT="37148" marB="37148"/>
                </a:tc>
                <a:tc>
                  <a:txBody>
                    <a:bodyPr/>
                    <a:lstStyle/>
                    <a:p>
                      <a:endParaRPr lang="en-GB" dirty="0">
                        <a:latin typeface="Comic Sans MS"/>
                      </a:endParaRPr>
                    </a:p>
                  </a:txBody>
                  <a:tcPr marL="74295" marR="74295" marT="37148" marB="37148"/>
                </a:tc>
                <a:tc>
                  <a:txBody>
                    <a:bodyPr/>
                    <a:lstStyle/>
                    <a:p>
                      <a:r>
                        <a:rPr lang="en-GB" sz="1200" b="1" dirty="0">
                          <a:latin typeface="Comic Sans MS"/>
                        </a:rPr>
                        <a:t>Human geography</a:t>
                      </a:r>
                    </a:p>
                  </a:txBody>
                  <a:tcPr marL="74295" marR="74295" marT="37148" marB="37148"/>
                </a:tc>
                <a:extLst>
                  <a:ext uri="{0D108BD9-81ED-4DB2-BD59-A6C34878D82A}">
                    <a16:rowId xmlns:a16="http://schemas.microsoft.com/office/drawing/2014/main" val="10004"/>
                  </a:ext>
                </a:extLst>
              </a:tr>
              <a:tr h="343129">
                <a:tc>
                  <a:txBody>
                    <a:bodyPr/>
                    <a:lstStyle/>
                    <a:p>
                      <a:r>
                        <a:rPr lang="en-US" sz="1200" dirty="0">
                          <a:latin typeface="Comic Sans MS"/>
                        </a:rPr>
                        <a:t>5</a:t>
                      </a:r>
                    </a:p>
                  </a:txBody>
                  <a:tcPr marL="74295" marR="74295" marT="37148" marB="37148"/>
                </a:tc>
                <a:tc>
                  <a:txBody>
                    <a:bodyPr/>
                    <a:lstStyle/>
                    <a:p>
                      <a:endParaRPr lang="en-GB" dirty="0">
                        <a:latin typeface="Comic Sans MS"/>
                      </a:endParaRPr>
                    </a:p>
                  </a:txBody>
                  <a:tcPr marL="74295" marR="74295" marT="37148" marB="37148"/>
                </a:tc>
                <a:tc>
                  <a:txBody>
                    <a:bodyPr/>
                    <a:lstStyle/>
                    <a:p>
                      <a:r>
                        <a:rPr lang="en-GB" sz="1200" b="1" dirty="0">
                          <a:latin typeface="Comic Sans MS"/>
                        </a:rPr>
                        <a:t>Physical geography</a:t>
                      </a:r>
                    </a:p>
                  </a:txBody>
                  <a:tcPr marL="74295" marR="74295" marT="37148" marB="37148"/>
                </a:tc>
                <a:extLst>
                  <a:ext uri="{0D108BD9-81ED-4DB2-BD59-A6C34878D82A}">
                    <a16:rowId xmlns:a16="http://schemas.microsoft.com/office/drawing/2014/main" val="10005"/>
                  </a:ext>
                </a:extLst>
              </a:tr>
              <a:tr h="347738">
                <a:tc>
                  <a:txBody>
                    <a:bodyPr/>
                    <a:lstStyle/>
                    <a:p>
                      <a:pPr lvl="0">
                        <a:buNone/>
                      </a:pPr>
                      <a:r>
                        <a:rPr lang="en-US" sz="1200" dirty="0">
                          <a:latin typeface="Comic Sans MS"/>
                        </a:rPr>
                        <a:t>6</a:t>
                      </a:r>
                    </a:p>
                  </a:txBody>
                  <a:tcPr marL="74295" marR="74295" marT="37147" marB="37147"/>
                </a:tc>
                <a:tc>
                  <a:txBody>
                    <a:bodyPr/>
                    <a:lstStyle/>
                    <a:p>
                      <a:pPr lvl="0">
                        <a:buNone/>
                      </a:pPr>
                      <a:endParaRPr lang="en-GB" dirty="0">
                        <a:latin typeface="Comic Sans MS"/>
                      </a:endParaRPr>
                    </a:p>
                  </a:txBody>
                  <a:tcPr marL="74295" marR="74295" marT="37147" marB="37147"/>
                </a:tc>
                <a:tc>
                  <a:txBody>
                    <a:bodyPr/>
                    <a:lstStyle/>
                    <a:p>
                      <a:pPr lvl="0">
                        <a:buNone/>
                      </a:pPr>
                      <a:r>
                        <a:rPr lang="en-GB" sz="1200" b="1" dirty="0">
                          <a:latin typeface="Comic Sans MS"/>
                        </a:rPr>
                        <a:t>Rainforest / jungle / desert / city / coast</a:t>
                      </a:r>
                    </a:p>
                  </a:txBody>
                  <a:tcPr marL="74295" marR="74295" marT="37147" marB="37147"/>
                </a:tc>
                <a:extLst>
                  <a:ext uri="{0D108BD9-81ED-4DB2-BD59-A6C34878D82A}">
                    <a16:rowId xmlns:a16="http://schemas.microsoft.com/office/drawing/2014/main" val="1673972676"/>
                  </a:ext>
                </a:extLst>
              </a:tr>
              <a:tr h="347738">
                <a:tc>
                  <a:txBody>
                    <a:bodyPr/>
                    <a:lstStyle/>
                    <a:p>
                      <a:pPr lvl="0">
                        <a:buNone/>
                      </a:pPr>
                      <a:r>
                        <a:rPr lang="en-US" sz="1200" dirty="0">
                          <a:latin typeface="Comic Sans MS"/>
                        </a:rPr>
                        <a:t>7</a:t>
                      </a:r>
                    </a:p>
                  </a:txBody>
                  <a:tcPr marL="74295" marR="74295" marT="37147" marB="37147"/>
                </a:tc>
                <a:tc>
                  <a:txBody>
                    <a:bodyPr/>
                    <a:lstStyle/>
                    <a:p>
                      <a:pPr lvl="0">
                        <a:buNone/>
                      </a:pPr>
                      <a:endParaRPr lang="en-GB" dirty="0">
                        <a:latin typeface="Comic Sans MS"/>
                      </a:endParaRPr>
                    </a:p>
                  </a:txBody>
                  <a:tcPr marL="74295" marR="74295" marT="37147" marB="37147"/>
                </a:tc>
                <a:tc>
                  <a:txBody>
                    <a:bodyPr/>
                    <a:lstStyle/>
                    <a:p>
                      <a:pPr lvl="0">
                        <a:buNone/>
                      </a:pPr>
                      <a:r>
                        <a:rPr lang="en-GB" sz="1200" b="1" dirty="0">
                          <a:latin typeface="Comic Sans MS"/>
                        </a:rPr>
                        <a:t>Map / atlas / globe</a:t>
                      </a:r>
                    </a:p>
                  </a:txBody>
                  <a:tcPr marL="74295" marR="74295" marT="37147" marB="37147"/>
                </a:tc>
                <a:extLst>
                  <a:ext uri="{0D108BD9-81ED-4DB2-BD59-A6C34878D82A}">
                    <a16:rowId xmlns:a16="http://schemas.microsoft.com/office/drawing/2014/main" val="3900169830"/>
                  </a:ext>
                </a:extLst>
              </a:tr>
            </a:tbl>
          </a:graphicData>
        </a:graphic>
      </p:graphicFrame>
      <p:cxnSp>
        <p:nvCxnSpPr>
          <p:cNvPr id="5" name="Straight Connector 4"/>
          <p:cNvCxnSpPr/>
          <p:nvPr/>
        </p:nvCxnSpPr>
        <p:spPr>
          <a:xfrm>
            <a:off x="-87552" y="49173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4050040809"/>
              </p:ext>
            </p:extLst>
          </p:nvPr>
        </p:nvGraphicFramePr>
        <p:xfrm>
          <a:off x="3717886" y="548781"/>
          <a:ext cx="5960498" cy="5906094"/>
        </p:xfrm>
        <a:graphic>
          <a:graphicData uri="http://schemas.openxmlformats.org/drawingml/2006/table">
            <a:tbl>
              <a:tblPr firstRow="1" bandRow="1">
                <a:tableStyleId>{93296810-A885-4BE3-A3E7-6D5BEEA58F35}</a:tableStyleId>
              </a:tblPr>
              <a:tblGrid>
                <a:gridCol w="299472">
                  <a:extLst>
                    <a:ext uri="{9D8B030D-6E8A-4147-A177-3AD203B41FA5}">
                      <a16:colId xmlns:a16="http://schemas.microsoft.com/office/drawing/2014/main" val="20000"/>
                    </a:ext>
                  </a:extLst>
                </a:gridCol>
                <a:gridCol w="5661026">
                  <a:extLst>
                    <a:ext uri="{9D8B030D-6E8A-4147-A177-3AD203B41FA5}">
                      <a16:colId xmlns:a16="http://schemas.microsoft.com/office/drawing/2014/main" val="3827066675"/>
                    </a:ext>
                  </a:extLst>
                </a:gridCol>
              </a:tblGrid>
              <a:tr h="358734">
                <a:tc gridSpan="2">
                  <a:txBody>
                    <a:bodyPr/>
                    <a:lstStyle/>
                    <a:p>
                      <a:pPr algn="ctr"/>
                      <a:r>
                        <a:rPr lang="en-GB" altLang="en-GB" dirty="0">
                          <a:latin typeface="Comic Sans MS"/>
                        </a:rPr>
                        <a:t>Key learning</a:t>
                      </a:r>
                    </a:p>
                  </a:txBody>
                  <a:tcPr marL="74295" marR="74295" marT="37148" marB="37148"/>
                </a:tc>
                <a:tc hMerge="1">
                  <a:txBody>
                    <a:bodyPr/>
                    <a:lstStyle/>
                    <a:p>
                      <a:endParaRPr lang="en-US"/>
                    </a:p>
                  </a:txBody>
                  <a:tcPr/>
                </a:tc>
                <a:extLst>
                  <a:ext uri="{0D108BD9-81ED-4DB2-BD59-A6C34878D82A}">
                    <a16:rowId xmlns:a16="http://schemas.microsoft.com/office/drawing/2014/main" val="10000"/>
                  </a:ext>
                </a:extLst>
              </a:tr>
              <a:tr h="581828">
                <a:tc>
                  <a:txBody>
                    <a:bodyPr/>
                    <a:lstStyle/>
                    <a:p>
                      <a:r>
                        <a:rPr lang="en-GB" altLang="en-GB" sz="1200" b="0" dirty="0">
                          <a:latin typeface="Comic Sans MS"/>
                        </a:rPr>
                        <a:t>1</a:t>
                      </a:r>
                    </a:p>
                  </a:txBody>
                  <a:tcPr marL="74295" marR="74295" marT="37148" marB="37148"/>
                </a:tc>
                <a:tc>
                  <a:txBody>
                    <a:bodyPr/>
                    <a:lstStyle/>
                    <a:p>
                      <a:pPr lvl="0">
                        <a:buNone/>
                      </a:pPr>
                      <a:r>
                        <a:rPr lang="en-GB" sz="1400" b="0" dirty="0">
                          <a:latin typeface="Comic Sans MS"/>
                        </a:rPr>
                        <a:t>To know and understand my locality.</a:t>
                      </a:r>
                    </a:p>
                    <a:p>
                      <a:pPr lvl="0">
                        <a:buNone/>
                      </a:pPr>
                      <a:endParaRPr lang="en-GB" sz="1400" b="0" dirty="0">
                        <a:latin typeface="Comic Sans MS"/>
                      </a:endParaRPr>
                    </a:p>
                    <a:p>
                      <a:pPr lvl="0">
                        <a:buNone/>
                      </a:pPr>
                      <a:endParaRPr lang="en-GB" sz="1400" b="0" dirty="0">
                        <a:latin typeface="Comic Sans MS"/>
                      </a:endParaRPr>
                    </a:p>
                    <a:p>
                      <a:pPr lvl="0">
                        <a:buNone/>
                      </a:pPr>
                      <a:endParaRPr lang="en-GB" sz="1400" b="0" dirty="0">
                        <a:latin typeface="Comic Sans MS"/>
                      </a:endParaRPr>
                    </a:p>
                    <a:p>
                      <a:pPr lvl="0">
                        <a:buNone/>
                      </a:pPr>
                      <a:endParaRPr lang="en-GB" sz="1400" b="0" dirty="0">
                        <a:latin typeface="Comic Sans MS"/>
                      </a:endParaRPr>
                    </a:p>
                    <a:p>
                      <a:pPr lvl="0">
                        <a:buNone/>
                      </a:pPr>
                      <a:endParaRPr lang="en-GB" sz="1400" b="0" dirty="0">
                        <a:latin typeface="Comic Sans MS"/>
                      </a:endParaRPr>
                    </a:p>
                  </a:txBody>
                  <a:tcPr marL="68580" marR="68580" marT="0" marB="0"/>
                </a:tc>
                <a:extLst>
                  <a:ext uri="{0D108BD9-81ED-4DB2-BD59-A6C34878D82A}">
                    <a16:rowId xmlns:a16="http://schemas.microsoft.com/office/drawing/2014/main" val="10001"/>
                  </a:ext>
                </a:extLst>
              </a:tr>
              <a:tr h="477397">
                <a:tc>
                  <a:txBody>
                    <a:bodyPr/>
                    <a:lstStyle/>
                    <a:p>
                      <a:r>
                        <a:rPr lang="en-GB" altLang="en-GB" sz="1200" b="0" dirty="0">
                          <a:latin typeface="Comic Sans MS"/>
                        </a:rPr>
                        <a:t>2</a:t>
                      </a:r>
                    </a:p>
                  </a:txBody>
                  <a:tcPr marL="74295" marR="74295" marT="37148" marB="37148"/>
                </a:tc>
                <a:tc>
                  <a:txBody>
                    <a:bodyPr/>
                    <a:lstStyle/>
                    <a:p>
                      <a:pPr lvl="0" algn="l">
                        <a:lnSpc>
                          <a:spcPct val="100000"/>
                        </a:lnSpc>
                        <a:spcBef>
                          <a:spcPts val="0"/>
                        </a:spcBef>
                        <a:spcAft>
                          <a:spcPts val="0"/>
                        </a:spcAft>
                        <a:buNone/>
                      </a:pPr>
                      <a:r>
                        <a:rPr lang="en-GB" sz="1400" b="0" i="0" u="none" strike="noStrike" noProof="0" dirty="0">
                          <a:latin typeface="Comic Sans MS"/>
                        </a:rPr>
                        <a:t>To name and locate the world's seven continents:</a:t>
                      </a:r>
                      <a:endParaRPr lang="en-GB" sz="1400" b="0" i="0" u="none" strike="noStrike" noProof="0" dirty="0"/>
                    </a:p>
                    <a:p>
                      <a:pPr lvl="0">
                        <a:buNone/>
                      </a:pPr>
                      <a:endParaRPr lang="en-GB" sz="1400" b="0" dirty="0">
                        <a:latin typeface="Comic Sans MS"/>
                      </a:endParaRPr>
                    </a:p>
                    <a:p>
                      <a:pPr lvl="0">
                        <a:buNone/>
                      </a:pPr>
                      <a:endParaRPr lang="en-GB" sz="1400" b="0" dirty="0">
                        <a:latin typeface="Comic Sans MS"/>
                      </a:endParaRPr>
                    </a:p>
                    <a:p>
                      <a:pPr lvl="0">
                        <a:buNone/>
                      </a:pPr>
                      <a:endParaRPr lang="en-GB" sz="1400" b="0" dirty="0">
                        <a:latin typeface="Comic Sans MS"/>
                      </a:endParaRPr>
                    </a:p>
                    <a:p>
                      <a:pPr lvl="0">
                        <a:buNone/>
                      </a:pPr>
                      <a:endParaRPr lang="en-GB" sz="1400" b="0" dirty="0">
                        <a:latin typeface="Comic Sans MS"/>
                      </a:endParaRPr>
                    </a:p>
                    <a:p>
                      <a:pPr lvl="0">
                        <a:buNone/>
                      </a:pPr>
                      <a:endParaRPr lang="en-GB" sz="1400" b="0" dirty="0">
                        <a:latin typeface="Comic Sans MS"/>
                      </a:endParaRPr>
                    </a:p>
                    <a:p>
                      <a:pPr lvl="0">
                        <a:buNone/>
                      </a:pPr>
                      <a:endParaRPr lang="en-GB" sz="1400" b="0" dirty="0">
                        <a:latin typeface="Comic Sans MS"/>
                      </a:endParaRPr>
                    </a:p>
                    <a:p>
                      <a:pPr lvl="0">
                        <a:buNone/>
                      </a:pPr>
                      <a:endParaRPr lang="en-GB" sz="1400" b="0" dirty="0">
                        <a:latin typeface="Comic Sans MS"/>
                      </a:endParaRPr>
                    </a:p>
                    <a:p>
                      <a:pPr lvl="0">
                        <a:buNone/>
                      </a:pPr>
                      <a:endParaRPr lang="en-GB" sz="1400" b="0" dirty="0">
                        <a:latin typeface="Comic Sans MS"/>
                      </a:endParaRPr>
                    </a:p>
                  </a:txBody>
                  <a:tcPr marL="68580" marR="68580" marT="0" marB="0"/>
                </a:tc>
                <a:extLst>
                  <a:ext uri="{0D108BD9-81ED-4DB2-BD59-A6C34878D82A}">
                    <a16:rowId xmlns:a16="http://schemas.microsoft.com/office/drawing/2014/main" val="10002"/>
                  </a:ext>
                </a:extLst>
              </a:tr>
              <a:tr h="493084">
                <a:tc>
                  <a:txBody>
                    <a:bodyPr/>
                    <a:lstStyle/>
                    <a:p>
                      <a:r>
                        <a:rPr lang="en-GB" altLang="en-GB" sz="1200" b="0" dirty="0">
                          <a:latin typeface="Comic Sans MS"/>
                        </a:rPr>
                        <a:t>3</a:t>
                      </a:r>
                    </a:p>
                  </a:txBody>
                  <a:tcPr marL="74295" marR="74295" marT="37148" marB="37148"/>
                </a:tc>
                <a:tc>
                  <a:txBody>
                    <a:bodyPr/>
                    <a:lstStyle/>
                    <a:p>
                      <a:pPr lvl="0">
                        <a:buNone/>
                      </a:pPr>
                      <a:r>
                        <a:rPr lang="en-GB" sz="1400" b="0" i="0" u="none" strike="noStrike" noProof="0" dirty="0">
                          <a:latin typeface="Comic Sans MS"/>
                        </a:rPr>
                        <a:t>To learn about the human and physical geography of small areas in non-European countries.</a:t>
                      </a:r>
                    </a:p>
                    <a:p>
                      <a:pPr lvl="0">
                        <a:buNone/>
                      </a:pPr>
                      <a:endParaRPr lang="en-GB" sz="1400" b="0" i="0" u="none" strike="noStrike" noProof="0" dirty="0">
                        <a:latin typeface="Comic Sans MS"/>
                      </a:endParaRPr>
                    </a:p>
                    <a:p>
                      <a:pPr lvl="0">
                        <a:buNone/>
                      </a:pPr>
                      <a:endParaRPr lang="en-GB" sz="1400" b="0" i="0" u="none" strike="noStrike" noProof="0" dirty="0">
                        <a:latin typeface="Comic Sans MS"/>
                      </a:endParaRPr>
                    </a:p>
                    <a:p>
                      <a:pPr lvl="0">
                        <a:buNone/>
                      </a:pPr>
                      <a:endParaRPr lang="en-GB" sz="1400" b="0" i="0" u="none" strike="noStrike" noProof="0" dirty="0">
                        <a:latin typeface="Comic Sans MS"/>
                      </a:endParaRPr>
                    </a:p>
                    <a:p>
                      <a:pPr lvl="0">
                        <a:buNone/>
                      </a:pPr>
                      <a:endParaRPr lang="en-GB" sz="1400" b="0" i="0" u="none" strike="noStrike" noProof="0" dirty="0">
                        <a:latin typeface="Comic Sans MS"/>
                      </a:endParaRPr>
                    </a:p>
                    <a:p>
                      <a:pPr lvl="0">
                        <a:buNone/>
                      </a:pPr>
                      <a:endParaRPr lang="en-GB" sz="1400" b="0" i="0" u="none" strike="noStrike" noProof="0" dirty="0">
                        <a:latin typeface="Comic Sans MS"/>
                      </a:endParaRPr>
                    </a:p>
                    <a:p>
                      <a:pPr lvl="0">
                        <a:buNone/>
                      </a:pPr>
                      <a:endParaRPr lang="en-GB" sz="1400" b="0" i="0" u="none" strike="noStrike" noProof="0" dirty="0">
                        <a:latin typeface="Comic Sans MS"/>
                      </a:endParaRPr>
                    </a:p>
                    <a:p>
                      <a:pPr lvl="0">
                        <a:buNone/>
                      </a:pPr>
                      <a:endParaRPr lang="en-GB" sz="1400" b="0" i="0" u="none" strike="noStrike" noProof="0" dirty="0">
                        <a:latin typeface="Comic Sans MS"/>
                      </a:endParaRPr>
                    </a:p>
                    <a:p>
                      <a:pPr lvl="0">
                        <a:buNone/>
                      </a:pPr>
                      <a:endParaRPr lang="en-GB" sz="1400" b="0" i="0" u="none" strike="noStrike" noProof="0" dirty="0">
                        <a:latin typeface="Comic Sans MS"/>
                      </a:endParaRPr>
                    </a:p>
                    <a:p>
                      <a:pPr lvl="0">
                        <a:buNone/>
                      </a:pPr>
                      <a:endParaRPr lang="en-GB" sz="1400" b="0" i="0" u="none" strike="noStrike" noProof="0" dirty="0">
                        <a:latin typeface="Comic Sans MS"/>
                      </a:endParaRPr>
                    </a:p>
                  </a:txBody>
                  <a:tcPr marL="68580" marR="68580" marT="0" marB="0"/>
                </a:tc>
                <a:extLst>
                  <a:ext uri="{0D108BD9-81ED-4DB2-BD59-A6C34878D82A}">
                    <a16:rowId xmlns:a16="http://schemas.microsoft.com/office/drawing/2014/main" val="2407509847"/>
                  </a:ext>
                </a:extLst>
              </a:tr>
            </a:tbl>
          </a:graphicData>
        </a:graphic>
      </p:graphicFrame>
      <p:graphicFrame>
        <p:nvGraphicFramePr>
          <p:cNvPr id="16" name="Table 15">
            <a:extLst>
              <a:ext uri="{FF2B5EF4-FFF2-40B4-BE49-F238E27FC236}">
                <a16:creationId xmlns:a16="http://schemas.microsoft.com/office/drawing/2014/main" id="{24527FBC-12CE-4CD0-8E88-8050AC23CC08}"/>
              </a:ext>
            </a:extLst>
          </p:cNvPr>
          <p:cNvGraphicFramePr>
            <a:graphicFrameLocks noGrp="1"/>
          </p:cNvGraphicFramePr>
          <p:nvPr>
            <p:extLst>
              <p:ext uri="{D42A27DB-BD31-4B8C-83A1-F6EECF244321}">
                <p14:modId xmlns:p14="http://schemas.microsoft.com/office/powerpoint/2010/main" val="3380560681"/>
              </p:ext>
            </p:extLst>
          </p:nvPr>
        </p:nvGraphicFramePr>
        <p:xfrm>
          <a:off x="250814" y="3535234"/>
          <a:ext cx="3236127" cy="1593449"/>
        </p:xfrm>
        <a:graphic>
          <a:graphicData uri="http://schemas.openxmlformats.org/drawingml/2006/table">
            <a:tbl>
              <a:tblPr firstRow="1" bandRow="1">
                <a:tableStyleId>{7DF18680-E054-41AD-8BC1-D1AEF772440D}</a:tableStyleId>
              </a:tblPr>
              <a:tblGrid>
                <a:gridCol w="3236127">
                  <a:extLst>
                    <a:ext uri="{9D8B030D-6E8A-4147-A177-3AD203B41FA5}">
                      <a16:colId xmlns:a16="http://schemas.microsoft.com/office/drawing/2014/main" val="3827066675"/>
                    </a:ext>
                  </a:extLst>
                </a:gridCol>
              </a:tblGrid>
              <a:tr h="286366">
                <a:tc>
                  <a:txBody>
                    <a:bodyPr/>
                    <a:lstStyle/>
                    <a:p>
                      <a:pPr algn="ctr">
                        <a:buNone/>
                      </a:pPr>
                      <a:r>
                        <a:rPr lang="en-US" sz="1400" dirty="0">
                          <a:latin typeface="Comic Sans MS"/>
                        </a:rPr>
                        <a:t>What I should already know</a:t>
                      </a:r>
                    </a:p>
                  </a:txBody>
                  <a:tcPr/>
                </a:tc>
                <a:extLst>
                  <a:ext uri="{0D108BD9-81ED-4DB2-BD59-A6C34878D82A}">
                    <a16:rowId xmlns:a16="http://schemas.microsoft.com/office/drawing/2014/main" val="10000"/>
                  </a:ext>
                </a:extLst>
              </a:tr>
              <a:tr h="1288649">
                <a:tc>
                  <a:txBody>
                    <a:bodyPr/>
                    <a:lstStyle/>
                    <a:p>
                      <a:pPr marL="0" lvl="0" indent="0">
                        <a:buClr>
                          <a:srgbClr val="000000"/>
                        </a:buClr>
                        <a:buNone/>
                      </a:pPr>
                      <a:r>
                        <a:rPr lang="en-GB" sz="1100" b="0" i="0" u="none" strike="noStrike" noProof="0" dirty="0">
                          <a:latin typeface="Comic Sans MS"/>
                        </a:rPr>
                        <a:t>Children have used personal observation, discussion and stories to begin to form an understanding of the world they live in.  They have begun to explore the grounds of the school and the local area. They have described the immediate vicinity using observation, discussion, simple maps and small world play.</a:t>
                      </a:r>
                    </a:p>
                  </a:txBody>
                  <a:tcPr marL="68580" marR="68580" marT="0" marB="0"/>
                </a:tc>
                <a:extLst>
                  <a:ext uri="{0D108BD9-81ED-4DB2-BD59-A6C34878D82A}">
                    <a16:rowId xmlns:a16="http://schemas.microsoft.com/office/drawing/2014/main" val="10001"/>
                  </a:ext>
                </a:extLst>
              </a:tr>
            </a:tbl>
          </a:graphicData>
        </a:graphic>
      </p:graphicFrame>
      <p:graphicFrame>
        <p:nvGraphicFramePr>
          <p:cNvPr id="7" name="Table 7">
            <a:extLst>
              <a:ext uri="{FF2B5EF4-FFF2-40B4-BE49-F238E27FC236}">
                <a16:creationId xmlns:a16="http://schemas.microsoft.com/office/drawing/2014/main" id="{9D2874C6-8310-442A-641B-976EB5929F99}"/>
              </a:ext>
            </a:extLst>
          </p:cNvPr>
          <p:cNvGraphicFramePr>
            <a:graphicFrameLocks noGrp="1"/>
          </p:cNvGraphicFramePr>
          <p:nvPr>
            <p:extLst>
              <p:ext uri="{D42A27DB-BD31-4B8C-83A1-F6EECF244321}">
                <p14:modId xmlns:p14="http://schemas.microsoft.com/office/powerpoint/2010/main" val="1921714724"/>
              </p:ext>
            </p:extLst>
          </p:nvPr>
        </p:nvGraphicFramePr>
        <p:xfrm>
          <a:off x="316302" y="5233358"/>
          <a:ext cx="2995465" cy="1200308"/>
        </p:xfrm>
        <a:graphic>
          <a:graphicData uri="http://schemas.openxmlformats.org/drawingml/2006/table">
            <a:tbl>
              <a:tblPr firstRow="1" bandRow="1">
                <a:tableStyleId>{21E4AEA4-8DFA-4A89-87EB-49C32662AFE0}</a:tableStyleId>
              </a:tblPr>
              <a:tblGrid>
                <a:gridCol w="2995465">
                  <a:extLst>
                    <a:ext uri="{9D8B030D-6E8A-4147-A177-3AD203B41FA5}">
                      <a16:colId xmlns:a16="http://schemas.microsoft.com/office/drawing/2014/main" val="2028457633"/>
                    </a:ext>
                  </a:extLst>
                </a:gridCol>
              </a:tblGrid>
              <a:tr h="299954">
                <a:tc>
                  <a:txBody>
                    <a:bodyPr/>
                    <a:lstStyle/>
                    <a:p>
                      <a:pPr algn="ctr"/>
                      <a:r>
                        <a:rPr lang="en-GB" sz="1400" dirty="0">
                          <a:latin typeface="Comic Sans MS"/>
                        </a:rPr>
                        <a:t>Key geographical skills</a:t>
                      </a:r>
                    </a:p>
                  </a:txBody>
                  <a:tcPr/>
                </a:tc>
                <a:extLst>
                  <a:ext uri="{0D108BD9-81ED-4DB2-BD59-A6C34878D82A}">
                    <a16:rowId xmlns:a16="http://schemas.microsoft.com/office/drawing/2014/main" val="2018860979"/>
                  </a:ext>
                </a:extLst>
              </a:tr>
              <a:tr h="257927">
                <a:tc>
                  <a:txBody>
                    <a:bodyPr/>
                    <a:lstStyle/>
                    <a:p>
                      <a:r>
                        <a:rPr lang="en-GB" sz="1200" dirty="0">
                          <a:latin typeface="Comic Sans MS"/>
                        </a:rPr>
                        <a:t>Read images, maps, atlases and globes</a:t>
                      </a:r>
                    </a:p>
                  </a:txBody>
                  <a:tcPr/>
                </a:tc>
                <a:extLst>
                  <a:ext uri="{0D108BD9-81ED-4DB2-BD59-A6C34878D82A}">
                    <a16:rowId xmlns:a16="http://schemas.microsoft.com/office/drawing/2014/main" val="2461671487"/>
                  </a:ext>
                </a:extLst>
              </a:tr>
              <a:tr h="257927">
                <a:tc>
                  <a:txBody>
                    <a:bodyPr/>
                    <a:lstStyle/>
                    <a:p>
                      <a:r>
                        <a:rPr lang="en-GB" sz="1200" dirty="0">
                          <a:latin typeface="Comic Sans MS"/>
                        </a:rPr>
                        <a:t>Ask and answer questions</a:t>
                      </a:r>
                    </a:p>
                  </a:txBody>
                  <a:tcPr/>
                </a:tc>
                <a:extLst>
                  <a:ext uri="{0D108BD9-81ED-4DB2-BD59-A6C34878D82A}">
                    <a16:rowId xmlns:a16="http://schemas.microsoft.com/office/drawing/2014/main" val="222264149"/>
                  </a:ext>
                </a:extLst>
              </a:tr>
              <a:tr h="346868">
                <a:tc>
                  <a:txBody>
                    <a:bodyPr/>
                    <a:lstStyle/>
                    <a:p>
                      <a:r>
                        <a:rPr lang="en-GB" sz="1200" dirty="0">
                          <a:latin typeface="Comic Sans MS"/>
                        </a:rPr>
                        <a:t>Use basic geographical vocabulary</a:t>
                      </a:r>
                    </a:p>
                  </a:txBody>
                  <a:tcPr/>
                </a:tc>
                <a:extLst>
                  <a:ext uri="{0D108BD9-81ED-4DB2-BD59-A6C34878D82A}">
                    <a16:rowId xmlns:a16="http://schemas.microsoft.com/office/drawing/2014/main" val="3054959809"/>
                  </a:ext>
                </a:extLst>
              </a:tr>
            </a:tbl>
          </a:graphicData>
        </a:graphic>
      </p:graphicFrame>
      <p:pic>
        <p:nvPicPr>
          <p:cNvPr id="8" name="Picture 8" descr="A picture containing text&#10;&#10;Description automatically generated">
            <a:extLst>
              <a:ext uri="{FF2B5EF4-FFF2-40B4-BE49-F238E27FC236}">
                <a16:creationId xmlns:a16="http://schemas.microsoft.com/office/drawing/2014/main" id="{21E15985-B065-8B90-2D93-6146877A6EBD}"/>
              </a:ext>
            </a:extLst>
          </p:cNvPr>
          <p:cNvPicPr>
            <a:picLocks noChangeAspect="1"/>
          </p:cNvPicPr>
          <p:nvPr/>
        </p:nvPicPr>
        <p:blipFill>
          <a:blip r:embed="rId3"/>
          <a:stretch>
            <a:fillRect/>
          </a:stretch>
        </p:blipFill>
        <p:spPr>
          <a:xfrm>
            <a:off x="86830" y="52428"/>
            <a:ext cx="523932" cy="523875"/>
          </a:xfrm>
          <a:prstGeom prst="rect">
            <a:avLst/>
          </a:prstGeom>
        </p:spPr>
      </p:pic>
      <p:pic>
        <p:nvPicPr>
          <p:cNvPr id="9" name="Picture 9">
            <a:extLst>
              <a:ext uri="{FF2B5EF4-FFF2-40B4-BE49-F238E27FC236}">
                <a16:creationId xmlns:a16="http://schemas.microsoft.com/office/drawing/2014/main" id="{A821541D-FBEE-9DE7-DFFA-FEED8D3B800F}"/>
              </a:ext>
            </a:extLst>
          </p:cNvPr>
          <p:cNvPicPr>
            <a:picLocks noChangeAspect="1"/>
          </p:cNvPicPr>
          <p:nvPr/>
        </p:nvPicPr>
        <p:blipFill>
          <a:blip r:embed="rId3"/>
          <a:stretch>
            <a:fillRect/>
          </a:stretch>
        </p:blipFill>
        <p:spPr>
          <a:xfrm>
            <a:off x="9276966" y="52428"/>
            <a:ext cx="523932" cy="523875"/>
          </a:xfrm>
          <a:prstGeom prst="rect">
            <a:avLst/>
          </a:prstGeom>
        </p:spPr>
      </p:pic>
      <p:pic>
        <p:nvPicPr>
          <p:cNvPr id="10" name="Picture 13" descr="Map&#10;&#10;Description automatically generated">
            <a:extLst>
              <a:ext uri="{FF2B5EF4-FFF2-40B4-BE49-F238E27FC236}">
                <a16:creationId xmlns:a16="http://schemas.microsoft.com/office/drawing/2014/main" id="{7DFE49E0-6BB9-21C1-1EC3-30AF34D6C886}"/>
              </a:ext>
            </a:extLst>
          </p:cNvPr>
          <p:cNvPicPr>
            <a:picLocks noChangeAspect="1"/>
          </p:cNvPicPr>
          <p:nvPr/>
        </p:nvPicPr>
        <p:blipFill>
          <a:blip r:embed="rId4"/>
          <a:stretch>
            <a:fillRect/>
          </a:stretch>
        </p:blipFill>
        <p:spPr>
          <a:xfrm>
            <a:off x="5407324" y="2402650"/>
            <a:ext cx="2829463" cy="1621377"/>
          </a:xfrm>
          <a:prstGeom prst="rect">
            <a:avLst/>
          </a:prstGeom>
        </p:spPr>
      </p:pic>
      <p:pic>
        <p:nvPicPr>
          <p:cNvPr id="14" name="Picture 16">
            <a:extLst>
              <a:ext uri="{FF2B5EF4-FFF2-40B4-BE49-F238E27FC236}">
                <a16:creationId xmlns:a16="http://schemas.microsoft.com/office/drawing/2014/main" id="{7945D4B2-6A2B-9D9D-D3CF-E603A821D67C}"/>
              </a:ext>
            </a:extLst>
          </p:cNvPr>
          <p:cNvPicPr>
            <a:picLocks noChangeAspect="1"/>
          </p:cNvPicPr>
          <p:nvPr/>
        </p:nvPicPr>
        <p:blipFill>
          <a:blip r:embed="rId5"/>
          <a:stretch>
            <a:fillRect/>
          </a:stretch>
        </p:blipFill>
        <p:spPr>
          <a:xfrm>
            <a:off x="5627388" y="1177237"/>
            <a:ext cx="735942" cy="535378"/>
          </a:xfrm>
          <a:prstGeom prst="rect">
            <a:avLst/>
          </a:prstGeom>
        </p:spPr>
      </p:pic>
      <p:pic>
        <p:nvPicPr>
          <p:cNvPr id="17" name="Picture 17" descr="A picture containing nature, shore, highland&#10;&#10;Description automatically generated">
            <a:extLst>
              <a:ext uri="{FF2B5EF4-FFF2-40B4-BE49-F238E27FC236}">
                <a16:creationId xmlns:a16="http://schemas.microsoft.com/office/drawing/2014/main" id="{4391E833-2E55-80C6-1ED2-6DBE2DFB63BA}"/>
              </a:ext>
            </a:extLst>
          </p:cNvPr>
          <p:cNvPicPr>
            <a:picLocks noChangeAspect="1"/>
          </p:cNvPicPr>
          <p:nvPr/>
        </p:nvPicPr>
        <p:blipFill>
          <a:blip r:embed="rId6"/>
          <a:stretch>
            <a:fillRect/>
          </a:stretch>
        </p:blipFill>
        <p:spPr>
          <a:xfrm>
            <a:off x="6073086" y="1594180"/>
            <a:ext cx="692811" cy="463493"/>
          </a:xfrm>
          <a:prstGeom prst="rect">
            <a:avLst/>
          </a:prstGeom>
        </p:spPr>
      </p:pic>
      <p:pic>
        <p:nvPicPr>
          <p:cNvPr id="18" name="Picture 18">
            <a:extLst>
              <a:ext uri="{FF2B5EF4-FFF2-40B4-BE49-F238E27FC236}">
                <a16:creationId xmlns:a16="http://schemas.microsoft.com/office/drawing/2014/main" id="{C34E977F-D290-4CB1-A818-15DD8A8754C1}"/>
              </a:ext>
            </a:extLst>
          </p:cNvPr>
          <p:cNvPicPr>
            <a:picLocks noChangeAspect="1"/>
          </p:cNvPicPr>
          <p:nvPr/>
        </p:nvPicPr>
        <p:blipFill rotWithShape="1">
          <a:blip r:embed="rId7"/>
          <a:srcRect l="17442" r="13115" b="32031"/>
          <a:stretch/>
        </p:blipFill>
        <p:spPr>
          <a:xfrm>
            <a:off x="4237097" y="1182358"/>
            <a:ext cx="1267438" cy="910905"/>
          </a:xfrm>
          <a:prstGeom prst="rect">
            <a:avLst/>
          </a:prstGeom>
        </p:spPr>
      </p:pic>
      <p:pic>
        <p:nvPicPr>
          <p:cNvPr id="19" name="Picture 19">
            <a:extLst>
              <a:ext uri="{FF2B5EF4-FFF2-40B4-BE49-F238E27FC236}">
                <a16:creationId xmlns:a16="http://schemas.microsoft.com/office/drawing/2014/main" id="{712CECC7-8D3D-B3D0-219C-DBE661513199}"/>
              </a:ext>
            </a:extLst>
          </p:cNvPr>
          <p:cNvPicPr>
            <a:picLocks noChangeAspect="1"/>
          </p:cNvPicPr>
          <p:nvPr/>
        </p:nvPicPr>
        <p:blipFill>
          <a:blip r:embed="rId8"/>
          <a:stretch>
            <a:fillRect/>
          </a:stretch>
        </p:blipFill>
        <p:spPr>
          <a:xfrm>
            <a:off x="6820709" y="1177237"/>
            <a:ext cx="1354168" cy="880434"/>
          </a:xfrm>
          <a:prstGeom prst="rect">
            <a:avLst/>
          </a:prstGeom>
        </p:spPr>
      </p:pic>
      <p:pic>
        <p:nvPicPr>
          <p:cNvPr id="20" name="Picture 20">
            <a:extLst>
              <a:ext uri="{FF2B5EF4-FFF2-40B4-BE49-F238E27FC236}">
                <a16:creationId xmlns:a16="http://schemas.microsoft.com/office/drawing/2014/main" id="{C14909A1-1253-1EEC-C957-45E56D5A80AC}"/>
              </a:ext>
            </a:extLst>
          </p:cNvPr>
          <p:cNvPicPr>
            <a:picLocks noChangeAspect="1"/>
          </p:cNvPicPr>
          <p:nvPr/>
        </p:nvPicPr>
        <p:blipFill>
          <a:blip r:embed="rId9"/>
          <a:stretch>
            <a:fillRect/>
          </a:stretch>
        </p:blipFill>
        <p:spPr>
          <a:xfrm>
            <a:off x="8303823" y="944862"/>
            <a:ext cx="832090" cy="1172654"/>
          </a:xfrm>
          <a:prstGeom prst="rect">
            <a:avLst/>
          </a:prstGeom>
        </p:spPr>
      </p:pic>
      <p:pic>
        <p:nvPicPr>
          <p:cNvPr id="6" name="Picture 10">
            <a:extLst>
              <a:ext uri="{FF2B5EF4-FFF2-40B4-BE49-F238E27FC236}">
                <a16:creationId xmlns:a16="http://schemas.microsoft.com/office/drawing/2014/main" id="{8A36859E-277B-2D52-B3D0-4945370F8176}"/>
              </a:ext>
            </a:extLst>
          </p:cNvPr>
          <p:cNvPicPr>
            <a:picLocks noChangeAspect="1"/>
          </p:cNvPicPr>
          <p:nvPr/>
        </p:nvPicPr>
        <p:blipFill>
          <a:blip r:embed="rId10"/>
          <a:stretch>
            <a:fillRect/>
          </a:stretch>
        </p:blipFill>
        <p:spPr>
          <a:xfrm>
            <a:off x="3797061" y="4585658"/>
            <a:ext cx="1477993" cy="1094118"/>
          </a:xfrm>
          <a:prstGeom prst="rect">
            <a:avLst/>
          </a:prstGeom>
        </p:spPr>
      </p:pic>
      <p:pic>
        <p:nvPicPr>
          <p:cNvPr id="12" name="Picture 12" descr="A picture containing building, castle, roof&#10;&#10;Description automatically generated">
            <a:extLst>
              <a:ext uri="{FF2B5EF4-FFF2-40B4-BE49-F238E27FC236}">
                <a16:creationId xmlns:a16="http://schemas.microsoft.com/office/drawing/2014/main" id="{B02FBAA1-FB03-668D-9C17-E64290C7C02B}"/>
              </a:ext>
            </a:extLst>
          </p:cNvPr>
          <p:cNvPicPr>
            <a:picLocks noChangeAspect="1"/>
          </p:cNvPicPr>
          <p:nvPr/>
        </p:nvPicPr>
        <p:blipFill>
          <a:blip r:embed="rId11"/>
          <a:stretch>
            <a:fillRect/>
          </a:stretch>
        </p:blipFill>
        <p:spPr>
          <a:xfrm>
            <a:off x="5991583" y="4589522"/>
            <a:ext cx="1675323" cy="1086390"/>
          </a:xfrm>
          <a:prstGeom prst="rect">
            <a:avLst/>
          </a:prstGeom>
        </p:spPr>
      </p:pic>
      <p:pic>
        <p:nvPicPr>
          <p:cNvPr id="13" name="Picture 14" descr="A picture containing outdoor, sky, city&#10;&#10;Description automatically generated">
            <a:extLst>
              <a:ext uri="{FF2B5EF4-FFF2-40B4-BE49-F238E27FC236}">
                <a16:creationId xmlns:a16="http://schemas.microsoft.com/office/drawing/2014/main" id="{9345E41B-5223-E284-57ED-D51653015176}"/>
              </a:ext>
            </a:extLst>
          </p:cNvPr>
          <p:cNvPicPr>
            <a:picLocks noChangeAspect="1"/>
          </p:cNvPicPr>
          <p:nvPr/>
        </p:nvPicPr>
        <p:blipFill>
          <a:blip r:embed="rId12"/>
          <a:stretch>
            <a:fillRect/>
          </a:stretch>
        </p:blipFill>
        <p:spPr>
          <a:xfrm>
            <a:off x="7865853" y="4412733"/>
            <a:ext cx="1679275" cy="821742"/>
          </a:xfrm>
          <a:prstGeom prst="rect">
            <a:avLst/>
          </a:prstGeom>
        </p:spPr>
      </p:pic>
      <p:pic>
        <p:nvPicPr>
          <p:cNvPr id="26" name="Picture 26" descr="A picture containing water, ship, outdoor, boat&#10;&#10;Description automatically generated">
            <a:extLst>
              <a:ext uri="{FF2B5EF4-FFF2-40B4-BE49-F238E27FC236}">
                <a16:creationId xmlns:a16="http://schemas.microsoft.com/office/drawing/2014/main" id="{6EE12DB5-23A8-15D4-530A-75D0D2130ECA}"/>
              </a:ext>
            </a:extLst>
          </p:cNvPr>
          <p:cNvPicPr>
            <a:picLocks noChangeAspect="1"/>
          </p:cNvPicPr>
          <p:nvPr/>
        </p:nvPicPr>
        <p:blipFill>
          <a:blip r:embed="rId13"/>
          <a:stretch>
            <a:fillRect/>
          </a:stretch>
        </p:blipFill>
        <p:spPr>
          <a:xfrm>
            <a:off x="7750833" y="5288532"/>
            <a:ext cx="1851805" cy="1082975"/>
          </a:xfrm>
          <a:prstGeom prst="rect">
            <a:avLst/>
          </a:prstGeom>
        </p:spPr>
      </p:pic>
      <p:pic>
        <p:nvPicPr>
          <p:cNvPr id="15" name="Picture 25">
            <a:extLst>
              <a:ext uri="{FF2B5EF4-FFF2-40B4-BE49-F238E27FC236}">
                <a16:creationId xmlns:a16="http://schemas.microsoft.com/office/drawing/2014/main" id="{33BB1223-C3EF-08AF-8B26-5A671EA0592E}"/>
              </a:ext>
            </a:extLst>
          </p:cNvPr>
          <p:cNvPicPr>
            <a:picLocks noChangeAspect="1"/>
          </p:cNvPicPr>
          <p:nvPr/>
        </p:nvPicPr>
        <p:blipFill>
          <a:blip r:embed="rId14"/>
          <a:stretch>
            <a:fillRect/>
          </a:stretch>
        </p:blipFill>
        <p:spPr>
          <a:xfrm>
            <a:off x="6543136" y="5676721"/>
            <a:ext cx="1204823" cy="694787"/>
          </a:xfrm>
          <a:prstGeom prst="rect">
            <a:avLst/>
          </a:prstGeom>
        </p:spPr>
      </p:pic>
      <p:pic>
        <p:nvPicPr>
          <p:cNvPr id="11" name="Picture 11">
            <a:extLst>
              <a:ext uri="{FF2B5EF4-FFF2-40B4-BE49-F238E27FC236}">
                <a16:creationId xmlns:a16="http://schemas.microsoft.com/office/drawing/2014/main" id="{64A622AF-483F-E4AF-D243-5DC78132EFE8}"/>
              </a:ext>
            </a:extLst>
          </p:cNvPr>
          <p:cNvPicPr>
            <a:picLocks noChangeAspect="1"/>
          </p:cNvPicPr>
          <p:nvPr/>
        </p:nvPicPr>
        <p:blipFill>
          <a:blip r:embed="rId15"/>
          <a:stretch>
            <a:fillRect/>
          </a:stretch>
        </p:blipFill>
        <p:spPr>
          <a:xfrm>
            <a:off x="4544683" y="5360418"/>
            <a:ext cx="1722409" cy="1011090"/>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5081</TotalTime>
  <Words>237</Words>
  <Application>Microsoft Office PowerPoint</Application>
  <PresentationFormat>A4 Paper (210x297 mm)</PresentationFormat>
  <Paragraphs>34</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Year One - Geography – Spring Term 1 – People and their communities: Where in the world do these people live?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 Barnard</cp:lastModifiedBy>
  <cp:revision>706</cp:revision>
  <cp:lastPrinted>2017-10-30T10:21:12Z</cp:lastPrinted>
  <dcterms:created xsi:type="dcterms:W3CDTF">2017-10-15T20:56:30Z</dcterms:created>
  <dcterms:modified xsi:type="dcterms:W3CDTF">2023-01-15T14:20:50Z</dcterms:modified>
</cp:coreProperties>
</file>