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35" autoAdjust="0"/>
    <p:restoredTop sz="94627" autoAdjust="0"/>
  </p:normalViewPr>
  <p:slideViewPr>
    <p:cSldViewPr snapToGrid="0" snapToObjects="1">
      <p:cViewPr varScale="1">
        <p:scale>
          <a:sx n="115" d="100"/>
          <a:sy n="115" d="100"/>
        </p:scale>
        <p:origin x="1590" y="12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022967"/>
              </p:ext>
            </p:extLst>
          </p:nvPr>
        </p:nvGraphicFramePr>
        <p:xfrm>
          <a:off x="92700" y="508592"/>
          <a:ext cx="6211467" cy="3781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6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1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5481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 </a:t>
                      </a:r>
                      <a:endParaRPr lang="en-US" sz="10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340">
                <a:tc>
                  <a:txBody>
                    <a:bodyPr/>
                    <a:lstStyle/>
                    <a:p>
                      <a:r>
                        <a:rPr lang="en-US" sz="9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Mesoamerica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historical region and cultural area in southern North America and most of Central America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655">
                <a:tc>
                  <a:txBody>
                    <a:bodyPr/>
                    <a:lstStyle/>
                    <a:p>
                      <a:r>
                        <a:rPr lang="en-US" sz="9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Dynasty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 </a:t>
                      </a:r>
                      <a:r>
                        <a:rPr lang="en-GB" sz="1100" dirty="0"/>
                        <a:t>A series of rulers or leaders who are all from the same family, or a period when a country is ruled by them.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235">
                <a:tc>
                  <a:txBody>
                    <a:bodyPr/>
                    <a:lstStyle/>
                    <a:p>
                      <a:r>
                        <a:rPr lang="en-US" sz="9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Maya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the name to the people of that time in Central America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3582">
                <a:tc>
                  <a:txBody>
                    <a:bodyPr/>
                    <a:lstStyle/>
                    <a:p>
                      <a:r>
                        <a:rPr lang="en-US" sz="9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Mayan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the language spoken by the Maya people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2570">
                <a:tc>
                  <a:txBody>
                    <a:bodyPr/>
                    <a:lstStyle/>
                    <a:p>
                      <a:r>
                        <a:rPr lang="en-US" sz="9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Maize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 grain that made up 80% of the Maya diet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301247">
                <a:tc>
                  <a:txBody>
                    <a:bodyPr/>
                    <a:lstStyle/>
                    <a:p>
                      <a:r>
                        <a:rPr lang="en-US" sz="9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Hieroglyphs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symbols or pictures used to represent words</a:t>
                      </a:r>
                      <a:endParaRPr lang="en-GB" sz="10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423597">
                <a:tc>
                  <a:txBody>
                    <a:bodyPr/>
                    <a:lstStyle/>
                    <a:p>
                      <a:r>
                        <a:rPr lang="en-US" sz="9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err="1"/>
                        <a:t>Vigesimal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/>
                        <a:t>the number </a:t>
                      </a:r>
                      <a:r>
                        <a:rPr lang="en-GB" sz="1000" dirty="0"/>
                        <a:t>system based on 20s used by the Maya people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3597">
                <a:tc>
                  <a:txBody>
                    <a:bodyPr/>
                    <a:lstStyle/>
                    <a:p>
                      <a:r>
                        <a:rPr lang="en-US" sz="9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Artefact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An object that is made by a person, such as a tool or a decoration, especially one that is of historical interest.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7809269"/>
                  </a:ext>
                </a:extLst>
              </a:tr>
              <a:tr h="423597">
                <a:tc>
                  <a:txBody>
                    <a:bodyPr/>
                    <a:lstStyle/>
                    <a:p>
                      <a:r>
                        <a:rPr lang="en-US" sz="90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Temple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 building used for the worship of a god or gods in some religions.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852686486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4026" y="77059"/>
            <a:ext cx="936899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SUBJECT :  History: Mayan Civilisation ( </a:t>
            </a:r>
            <a:r>
              <a:rPr lang="en-GB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Autumn 2</a:t>
            </a:r>
            <a:r>
              <a:rPr lang="en-GB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  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YEAR:  6</a:t>
            </a:r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755318"/>
              </p:ext>
            </p:extLst>
          </p:nvPr>
        </p:nvGraphicFramePr>
        <p:xfrm>
          <a:off x="6429375" y="521868"/>
          <a:ext cx="3327491" cy="481354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27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2045">
                <a:tc>
                  <a:txBody>
                    <a:bodyPr/>
                    <a:lstStyle/>
                    <a:p>
                      <a:pPr algn="ctr"/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en-GB" sz="16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</a:t>
                      </a: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hould I Already Know? </a:t>
                      </a:r>
                      <a:endParaRPr lang="en-GB" altLang="en-GB" sz="1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026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location of Central America on a world map.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hieroglyphs were also used by the Ancient Egyptians.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have been many other civilisations in the world and many have co-existed in different parts of the world at the same time.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thousands of years all civilisation have had some sort of writing – hieroglyphs in the case of the Maya.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influence Maya civilisation has had on the calendar and maths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should understand how our knowledge of the past is constructed from a range of sources.</a:t>
                      </a: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856843"/>
              </p:ext>
            </p:extLst>
          </p:nvPr>
        </p:nvGraphicFramePr>
        <p:xfrm>
          <a:off x="138575" y="4290496"/>
          <a:ext cx="9568151" cy="245987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56815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3589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What</a:t>
                      </a:r>
                      <a:r>
                        <a:rPr lang="en-US" sz="1600" baseline="0" dirty="0"/>
                        <a:t> I Need To Know</a:t>
                      </a:r>
                      <a:endParaRPr lang="en-US" sz="1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946979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development of the Maya civilisation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enquire when the Maya are first recognised by archaeologists and when this society is said to have come to an end, recognising that there are still living Maya people today.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the Mayans used logograms and hieroglyphs. Find out how the writing was used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Discover the Copan stairway and its hieroglyphs and marvel at the four main Maya codices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Discover the fascinating maths and calendar systems of the Maya. Learn about the Maya numerals, their maths system and the Dresden Codex. Represent Maya numbers; </a:t>
                      </a:r>
                      <a:r>
                        <a:rPr lang="en-US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consider the Maya calendar and compare it to our own system.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Study the buildings of this very early civilisation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 at how the Maya transport goods and what did they trade? Discover their impressive expertise, the logistics and the daunting geography that they had to overcome.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the methods of farming practised by the Maya and some of the foods they farmed, hunted and gathered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1769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658009"/>
              </p:ext>
            </p:extLst>
          </p:nvPr>
        </p:nvGraphicFramePr>
        <p:xfrm>
          <a:off x="168089" y="586225"/>
          <a:ext cx="6211467" cy="2367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114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4192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 facts</a:t>
                      </a:r>
                      <a:endParaRPr lang="en-US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5893">
                <a:tc>
                  <a:txBody>
                    <a:bodyPr/>
                    <a:lstStyle/>
                    <a:p>
                      <a:r>
                        <a:rPr lang="en-US" sz="1400" dirty="0"/>
                        <a:t>1.</a:t>
                      </a:r>
                      <a:r>
                        <a:rPr lang="en-GB" sz="1400" dirty="0"/>
                        <a:t>The Mayans predicated that the world would end in 2012. </a:t>
                      </a:r>
                    </a:p>
                    <a:p>
                      <a:r>
                        <a:rPr lang="en-GB" sz="1400" dirty="0"/>
                        <a:t>2. Flat foreheads were fashionable so they would put baby’s heads in a press to squash them.</a:t>
                      </a:r>
                    </a:p>
                    <a:p>
                      <a:r>
                        <a:rPr lang="en-GB" sz="1400" dirty="0"/>
                        <a:t> 3. It was considered beautiful to be cross-eyed so parents would hang balls in-between their children’s eyes to make them look inwards. </a:t>
                      </a:r>
                    </a:p>
                    <a:p>
                      <a:r>
                        <a:rPr lang="en-GB" sz="1400" dirty="0"/>
                        <a:t>4. Mayans sacrificed humans for religious and medical reasons. It was an honour to be sacrificed! </a:t>
                      </a:r>
                    </a:p>
                    <a:p>
                      <a:r>
                        <a:rPr lang="en-GB" sz="1400" dirty="0"/>
                        <a:t>5. Noblewomen would file their teeth into sharp points.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28776" y="33096"/>
            <a:ext cx="966163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SUBJECT :  History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Mayan </a:t>
            </a:r>
            <a:r>
              <a:rPr lang="en-GB" sz="1400" b="1">
                <a:latin typeface="Arial" panose="020B0604020202020204" pitchFamily="34" charset="0"/>
                <a:cs typeface="Arial" panose="020B0604020202020204" pitchFamily="34" charset="0"/>
              </a:rPr>
              <a:t>Civilisation </a:t>
            </a:r>
            <a:r>
              <a:rPr lang="en-GB" sz="1400" b="1" smtClean="0">
                <a:latin typeface="Arial" panose="020B0604020202020204" pitchFamily="34" charset="0"/>
                <a:cs typeface="Arial" panose="020B0604020202020204" pitchFamily="34" charset="0"/>
              </a:rPr>
              <a:t>YEAR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:  6</a:t>
            </a:r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991127"/>
              </p:ext>
            </p:extLst>
          </p:nvPr>
        </p:nvGraphicFramePr>
        <p:xfrm>
          <a:off x="98235" y="3061251"/>
          <a:ext cx="6351179" cy="3598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51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44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Timeline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36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Infographics, Maps, Music and More: Mayan Civilization">
            <a:extLst>
              <a:ext uri="{FF2B5EF4-FFF2-40B4-BE49-F238E27FC236}">
                <a16:creationId xmlns:a16="http://schemas.microsoft.com/office/drawing/2014/main" id="{835CB3BF-FAF3-4FEF-BFF9-0B0F3EEDD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14" y="543979"/>
            <a:ext cx="3307452" cy="220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ven Continents Map - Geography Teaching Resources - Twinkl">
            <a:extLst>
              <a:ext uri="{FF2B5EF4-FFF2-40B4-BE49-F238E27FC236}">
                <a16:creationId xmlns:a16="http://schemas.microsoft.com/office/drawing/2014/main" id="{AEC250C8-FF49-4E20-A5F0-FA02043A8D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5" t="3729" r="18872" b="2613"/>
          <a:stretch/>
        </p:blipFill>
        <p:spPr bwMode="auto">
          <a:xfrm>
            <a:off x="6449412" y="2773267"/>
            <a:ext cx="3307452" cy="195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mayan hieroglyphics alphabet chart - Google Search | Mayan glyphs, Aztec  writing, Ancient alphabets">
            <a:extLst>
              <a:ext uri="{FF2B5EF4-FFF2-40B4-BE49-F238E27FC236}">
                <a16:creationId xmlns:a16="http://schemas.microsoft.com/office/drawing/2014/main" id="{4463ECAF-3AD0-435C-9399-0FB54410A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14" y="4740965"/>
            <a:ext cx="330745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Mayan Timeline PowerPoint - maya, powerpoint, timeline, mayans | Ancient  maya, Timeline, Maya">
            <a:extLst>
              <a:ext uri="{FF2B5EF4-FFF2-40B4-BE49-F238E27FC236}">
                <a16:creationId xmlns:a16="http://schemas.microsoft.com/office/drawing/2014/main" id="{BD475F27-FBC9-443B-8671-A7B2357846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2" t="6274" r="10193" b="6274"/>
          <a:stretch/>
        </p:blipFill>
        <p:spPr bwMode="auto">
          <a:xfrm>
            <a:off x="98235" y="3647844"/>
            <a:ext cx="6351179" cy="301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293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5514</TotalTime>
  <Words>532</Words>
  <Application>Microsoft Office PowerPoint</Application>
  <PresentationFormat>A4 Paper (210x297 mm)</PresentationFormat>
  <Paragraphs>61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Davina Parkash (Staff)</cp:lastModifiedBy>
  <cp:revision>136</cp:revision>
  <cp:lastPrinted>2017-10-30T10:21:12Z</cp:lastPrinted>
  <dcterms:created xsi:type="dcterms:W3CDTF">2017-10-15T20:56:30Z</dcterms:created>
  <dcterms:modified xsi:type="dcterms:W3CDTF">2024-09-18T13:35:53Z</dcterms:modified>
</cp:coreProperties>
</file>