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60" r:id="rId3"/>
    <p:sldId id="268" r:id="rId4"/>
    <p:sldId id="257" r:id="rId5"/>
    <p:sldId id="265" r:id="rId6"/>
    <p:sldId id="259" r:id="rId7"/>
    <p:sldId id="258" r:id="rId8"/>
    <p:sldId id="264" r:id="rId9"/>
    <p:sldId id="266" r:id="rId10"/>
    <p:sldId id="267" r:id="rId11"/>
    <p:sldId id="261" r:id="rId12"/>
    <p:sldId id="269" r:id="rId13"/>
  </p:sldIdLst>
  <p:sldSz cx="9144000" cy="6858000" type="screen4x3"/>
  <p:notesSz cx="67976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1DFF"/>
    <a:srgbClr val="157FFF"/>
    <a:srgbClr val="F7E289"/>
    <a:srgbClr val="FF9E1D"/>
    <a:srgbClr val="D68B1C"/>
    <a:srgbClr val="D09622"/>
    <a:srgbClr val="CC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1218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152705" cy="1527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C39EA8-C899-4650-B6DE-43C6E2BD8460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1231900"/>
            <a:ext cx="4435475" cy="3327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43450"/>
            <a:ext cx="5438775" cy="38814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63075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363075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1E0741-0224-48AE-B64E-F0728C3486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10407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07080" y="4956050"/>
            <a:ext cx="8093365" cy="458115"/>
          </a:xfrm>
          <a:effectLst>
            <a:outerShdw blurRad="50800" dist="25400" dir="2700000" algn="tl" rotWithShape="0">
              <a:prstClr val="black">
                <a:alpha val="61000"/>
              </a:prstClr>
            </a:outerShdw>
          </a:effectLst>
        </p:spPr>
        <p:txBody>
          <a:bodyPr>
            <a:normAutofit/>
          </a:bodyPr>
          <a:lstStyle>
            <a:lvl1pPr algn="l">
              <a:defRPr sz="3600">
                <a:solidFill>
                  <a:srgbClr val="FFFF0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07080" y="5566870"/>
            <a:ext cx="6400800" cy="458115"/>
          </a:xfrm>
        </p:spPr>
        <p:txBody>
          <a:bodyPr>
            <a:normAutofit/>
          </a:bodyPr>
          <a:lstStyle>
            <a:lvl1pPr marL="0" indent="0" algn="l">
              <a:buNone/>
              <a:defRPr sz="26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B7B0A-9AF5-4E74-BD0F-15F7177FA7A6}" type="datetime1">
              <a:rPr lang="en-US" smtClean="0"/>
              <a:t>11/12/2024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J Downs (2019)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875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6260" y="1443835"/>
            <a:ext cx="8551480" cy="610820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FFFF0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6260" y="2054654"/>
            <a:ext cx="8551480" cy="4428445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3FFC3-3530-451B-BF0D-07FE9E3FF636}" type="datetime1">
              <a:rPr lang="en-US" smtClean="0"/>
              <a:t>11/12/2024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J Downs (2019)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471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3310" y="527605"/>
            <a:ext cx="7016195" cy="684885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FFFF0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3310" y="1443835"/>
            <a:ext cx="7016195" cy="4275740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46C7D-25E9-4933-83EB-944E3EECA298}" type="datetime1">
              <a:rPr lang="en-US" smtClean="0"/>
              <a:t>11/12/2024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J Downs (2019)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391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DBE8A-D0CC-41C0-84F9-21EC7DF775D7}" type="datetime1">
              <a:rPr lang="en-US" smtClean="0"/>
              <a:t>11/12/2024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J Downs (2019)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441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AFB53-3D4D-46A7-873E-03972F6864EE}" type="datetime1">
              <a:rPr lang="en-US" smtClean="0"/>
              <a:t>11/12/2024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J Downs (2019)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791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8965" y="1522475"/>
            <a:ext cx="8382305" cy="532180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FFFF0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48965" y="2073696"/>
            <a:ext cx="4275740" cy="620719"/>
          </a:xfrm>
        </p:spPr>
        <p:txBody>
          <a:bodyPr anchor="b"/>
          <a:lstStyle>
            <a:lvl1pPr marL="0" indent="0">
              <a:buNone/>
              <a:defRPr sz="2400" b="1" baseline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8965" y="2684517"/>
            <a:ext cx="4275740" cy="3187763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24704" y="2073696"/>
            <a:ext cx="4123035" cy="620719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24704" y="2684517"/>
            <a:ext cx="4123035" cy="3187763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F121D-6BCA-46F5-924A-31B162A08D88}" type="datetime1">
              <a:rPr lang="en-US" smtClean="0"/>
              <a:t>11/12/2024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J Downs (2019)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911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6CC01-51FA-4C75-83D7-DA7DE9971501}" type="datetime1">
              <a:rPr lang="en-US" smtClean="0"/>
              <a:t>11/12/2024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J Downs (2019)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773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EA928-8BC5-49FC-B00A-081B8435CE45}" type="datetime1">
              <a:rPr lang="en-US" smtClean="0"/>
              <a:t>11/12/2024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J Downs (2019)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864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BC501-559B-475E-87CE-67F8AF2CC48E}" type="datetime1">
              <a:rPr lang="en-US" smtClean="0"/>
              <a:t>11/12/2024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J Downs (2019)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452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685AA-3386-469B-B2C1-DD016A6A006E}" type="datetime1">
              <a:rPr lang="en-US" smtClean="0"/>
              <a:t>11/12/2024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J Downs (2019)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607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D02E7-79D9-4995-BBE9-81D1BB882EC3}" type="datetime1">
              <a:rPr lang="en-US" smtClean="0"/>
              <a:t>11/12/2024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J Downs (2019)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6657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FA84E-8D5D-4D94-B84B-72FFC6471BC5}" type="datetime1">
              <a:rPr lang="en-US" smtClean="0"/>
              <a:t>11/12/2024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J Downs (2019)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609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A1771A-915B-4760-A76A-C3B636F66A61}" type="datetime1">
              <a:rPr lang="en-US" smtClean="0"/>
              <a:t>11/12/2024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J Downs (2019)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039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sz="6000" dirty="0" err="1"/>
              <a:t>Dorney</a:t>
            </a:r>
            <a:r>
              <a:rPr lang="en-US" sz="6000" dirty="0"/>
              <a:t> School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US" sz="4800" b="1" i="1" dirty="0"/>
              <a:t>Helping Boys to learn </a:t>
            </a:r>
          </a:p>
        </p:txBody>
      </p:sp>
      <p:pic>
        <p:nvPicPr>
          <p:cNvPr id="1026" name="Picture 2" descr="T:\September 2015 and Beyond !!\Year 6\John D\Pineapple 1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6100" y="5108755"/>
            <a:ext cx="916230" cy="916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Our Partnership Schools | Burnham Teaching Partnership">
            <a:extLst>
              <a:ext uri="{FF2B5EF4-FFF2-40B4-BE49-F238E27FC236}">
                <a16:creationId xmlns:a16="http://schemas.microsoft.com/office/drawing/2014/main" id="{B2627479-2E59-4277-8C81-B2E4D17F1F1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89" t="11870" r="25363" b="16910"/>
          <a:stretch/>
        </p:blipFill>
        <p:spPr bwMode="auto">
          <a:xfrm>
            <a:off x="7626100" y="5108755"/>
            <a:ext cx="916230" cy="916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9203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Why the focus on boys?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8966" y="2665475"/>
            <a:ext cx="3054100" cy="2595985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Boys lag behind girls in English in every region of the UK </a:t>
            </a:r>
          </a:p>
          <a:p>
            <a:r>
              <a:rPr lang="en-GB" dirty="0"/>
              <a:t>This   is typically by 20%</a:t>
            </a:r>
          </a:p>
          <a:p>
            <a:r>
              <a:rPr lang="en-GB" dirty="0"/>
              <a:t>The same pattern is found across the world. 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b="1" u="sng" dirty="0"/>
              <a:t>Why?</a:t>
            </a:r>
          </a:p>
          <a:p>
            <a:r>
              <a:rPr lang="en-GB" dirty="0"/>
              <a:t>Motor Skills</a:t>
            </a:r>
          </a:p>
          <a:p>
            <a:r>
              <a:rPr lang="en-GB" dirty="0"/>
              <a:t>Ability to focus</a:t>
            </a:r>
          </a:p>
          <a:p>
            <a:r>
              <a:rPr lang="en-GB" dirty="0"/>
              <a:t>Lack of interest in topic</a:t>
            </a:r>
          </a:p>
          <a:p>
            <a:r>
              <a:rPr lang="en-GB" dirty="0"/>
              <a:t>Progress Police (Peer Pressure) </a:t>
            </a:r>
          </a:p>
        </p:txBody>
      </p:sp>
    </p:spTree>
    <p:extLst>
      <p:ext uri="{BB962C8B-B14F-4D97-AF65-F5344CB8AC3E}">
        <p14:creationId xmlns:p14="http://schemas.microsoft.com/office/powerpoint/2010/main" val="2445736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8965" y="5872280"/>
            <a:ext cx="7787955" cy="591778"/>
          </a:xfrm>
        </p:spPr>
        <p:txBody>
          <a:bodyPr/>
          <a:lstStyle/>
          <a:p>
            <a:pPr algn="ctr"/>
            <a:r>
              <a:rPr lang="en-GB" dirty="0"/>
              <a:t>With a Growth </a:t>
            </a:r>
            <a:r>
              <a:rPr lang="en-GB" dirty="0" err="1"/>
              <a:t>Mindset</a:t>
            </a:r>
            <a:r>
              <a:rPr lang="en-GB" dirty="0"/>
              <a:t> – you </a:t>
            </a:r>
            <a:r>
              <a:rPr lang="en-GB" b="1" i="1" dirty="0"/>
              <a:t>can</a:t>
            </a:r>
            <a:r>
              <a:rPr lang="en-GB" dirty="0"/>
              <a:t> achieve your goals! </a:t>
            </a:r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555" y="1443834"/>
            <a:ext cx="8856890" cy="42757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562908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5 top tips for helping boys to learn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55662">
            <a:off x="6372834" y="2347775"/>
            <a:ext cx="2066925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5770" y="3569147"/>
            <a:ext cx="2919902" cy="218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965" y="2818180"/>
            <a:ext cx="2889195" cy="1068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033094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0847" y="1807606"/>
            <a:ext cx="8382305" cy="532180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/>
              <a:t>1, writing done for an authentic purpose…</a:t>
            </a:r>
            <a:br>
              <a:rPr lang="en-GB" dirty="0"/>
            </a:b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48964" y="2073696"/>
            <a:ext cx="6260905" cy="620719"/>
          </a:xfrm>
        </p:spPr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4375" y="2818180"/>
            <a:ext cx="5497380" cy="3187763"/>
          </a:xfrm>
        </p:spPr>
        <p:txBody>
          <a:bodyPr/>
          <a:lstStyle/>
          <a:p>
            <a:r>
              <a:rPr lang="en-GB" b="1" u="sng" dirty="0"/>
              <a:t>Write a letter to NASA, an aunty, a pen pal…</a:t>
            </a:r>
          </a:p>
          <a:p>
            <a:r>
              <a:rPr lang="en-GB" b="1" u="sng" dirty="0"/>
              <a:t>Make a poster about safety to put up around the home or school </a:t>
            </a:r>
          </a:p>
          <a:p>
            <a:r>
              <a:rPr lang="en-GB" b="1" u="sng" dirty="0"/>
              <a:t>Make a spread sheet/shopping list</a:t>
            </a:r>
          </a:p>
          <a:p>
            <a:r>
              <a:rPr lang="en-GB" b="1" u="sng" dirty="0"/>
              <a:t>Read instructions together to build something </a:t>
            </a:r>
          </a:p>
          <a:p>
            <a:endParaRPr lang="en-GB" b="1" u="sng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4460" y="2818180"/>
            <a:ext cx="2247900" cy="323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326933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2, find adult mentors modelling writing 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This could be big brothers, sisters,  cousins, dads, mums … uncles, </a:t>
            </a:r>
            <a:r>
              <a:rPr lang="en-US" dirty="0" err="1"/>
              <a:t>neighbours</a:t>
            </a:r>
            <a:r>
              <a:rPr lang="en-US" dirty="0"/>
              <a:t>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Anyone – that can model an authentic reason for writing, filling out forms, ordering items, using check lists, </a:t>
            </a:r>
            <a:r>
              <a:rPr lang="en-US" dirty="0" err="1"/>
              <a:t>etc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16338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3, share and celebrate writing  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676040" y="2699359"/>
            <a:ext cx="4275740" cy="3187763"/>
          </a:xfrm>
        </p:spPr>
        <p:txBody>
          <a:bodyPr/>
          <a:lstStyle/>
          <a:p>
            <a:r>
              <a:rPr lang="en-US" dirty="0"/>
              <a:t>Put examples up on fridge, wall, keep scrap books, albums, </a:t>
            </a:r>
          </a:p>
          <a:p>
            <a:r>
              <a:rPr lang="en-US" dirty="0"/>
              <a:t>Send into school</a:t>
            </a:r>
          </a:p>
          <a:p>
            <a:r>
              <a:rPr lang="en-US" dirty="0"/>
              <a:t>Write in a special book </a:t>
            </a:r>
          </a:p>
          <a:p>
            <a:pPr marL="0" indent="0">
              <a:buNone/>
            </a:pPr>
            <a:r>
              <a:rPr lang="en-US" dirty="0"/>
              <a:t>     or note pad</a:t>
            </a:r>
          </a:p>
          <a:p>
            <a:r>
              <a:rPr lang="en-US" dirty="0"/>
              <a:t>Reward effort and resilience </a:t>
            </a:r>
          </a:p>
          <a:p>
            <a:endParaRPr lang="en-US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87881">
            <a:off x="5840804" y="1943270"/>
            <a:ext cx="2299146" cy="3455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0117" y="3670770"/>
            <a:ext cx="1981200" cy="231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07837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4, allow boys to choose…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GB" dirty="0"/>
              <a:t>Offer a theme – like transport, ask pupils to choose what aspect of transport they would like to study? 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8230" y="1901950"/>
            <a:ext cx="2876550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2490" y="4313488"/>
            <a:ext cx="2920237" cy="2188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3289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5, read to your boys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GB" dirty="0"/>
              <a:t>Make funny voices for characters.</a:t>
            </a:r>
          </a:p>
          <a:p>
            <a:r>
              <a:rPr lang="en-GB" dirty="0"/>
              <a:t>Encourage emotional literacy  through fictional characters. </a:t>
            </a:r>
          </a:p>
          <a:p>
            <a:r>
              <a:rPr lang="en-GB" dirty="0"/>
              <a:t>Pick current, topical, interesting, funny books.</a:t>
            </a:r>
          </a:p>
          <a:p>
            <a:r>
              <a:rPr lang="en-GB" dirty="0"/>
              <a:t>Read to enjoy!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3640" y="2576541"/>
            <a:ext cx="2443280" cy="3605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21494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8966" y="1522475"/>
            <a:ext cx="6240616" cy="231564"/>
          </a:xfrm>
        </p:spPr>
        <p:txBody>
          <a:bodyPr>
            <a:normAutofit fontScale="90000"/>
          </a:bodyPr>
          <a:lstStyle/>
          <a:p>
            <a:r>
              <a:rPr lang="en-GB" dirty="0"/>
              <a:t>What other ideas have you got? (ideas from our staff/ parents..)   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1815" y="1461758"/>
            <a:ext cx="1859389" cy="137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26190">
            <a:off x="6826853" y="3252149"/>
            <a:ext cx="2172395" cy="1499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96260" y="2207360"/>
            <a:ext cx="7177135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Listen to a variety of readers, mum, dad, grandparents…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Choose a book to read each night before bedtime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Burn off excess energy before sitting down t learn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Turn learning into  games – “test” the whole family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3D spelling – make letters with sticks, playdough, mud!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Learn new facts from Guinness Book of records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Baking together..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Write a shopping list together , do a recipe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Regular breaks in learning to improve concentration and focus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Audio Books – play them in the car for reluctant readers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Flashcards and jigsaw puzzles – with key words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Read a chapter each night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Make up stories together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Treasure trails – write clues for them  to follow to reach a prize.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Read when out and about – signs, notices</a:t>
            </a:r>
          </a:p>
        </p:txBody>
      </p:sp>
    </p:spTree>
    <p:extLst>
      <p:ext uri="{BB962C8B-B14F-4D97-AF65-F5344CB8AC3E}">
        <p14:creationId xmlns:p14="http://schemas.microsoft.com/office/powerpoint/2010/main" val="27115050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38425"/>
            <a:ext cx="8382305" cy="1071383"/>
          </a:xfrm>
        </p:spPr>
        <p:txBody>
          <a:bodyPr>
            <a:normAutofit fontScale="90000"/>
          </a:bodyPr>
          <a:lstStyle/>
          <a:p>
            <a:r>
              <a:rPr lang="en-GB" dirty="0"/>
              <a:t>What other ideas have you got?</a:t>
            </a:r>
            <a:br>
              <a:rPr lang="en-GB" dirty="0"/>
            </a:br>
            <a:endParaRPr lang="en-GB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4042" y="1501429"/>
            <a:ext cx="2144548" cy="14719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96260" y="1901950"/>
            <a:ext cx="824607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Word searches / memory games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Write instructions for Minecraft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Acknowledge achievements big or small by sharing with family and friends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Create a reward system to help aim  for goals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Spend “golden time “ with your child – explain how proud you are of them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Reward sons with role play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Alternating pages of reading – putting character into story rather than constant correction, e.g. let them hear difficult character names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Post it notes used around the house, leading to a prize, “Find the Next Clue”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Choosing when he will do his homework (agreeing, not enforcing)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Read stories recommended by other boys.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Use whiteboard/blackboard to draw pictures to help describe stories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Read books about real life stories/ magazines like the Week Junior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Include other family members in learning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Preparation for upcoming events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Use Lego, magazines, comics,   </a:t>
            </a:r>
          </a:p>
        </p:txBody>
      </p:sp>
    </p:spTree>
    <p:extLst>
      <p:ext uri="{BB962C8B-B14F-4D97-AF65-F5344CB8AC3E}">
        <p14:creationId xmlns:p14="http://schemas.microsoft.com/office/powerpoint/2010/main" val="5052291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38425"/>
            <a:ext cx="8382305" cy="1071383"/>
          </a:xfrm>
        </p:spPr>
        <p:txBody>
          <a:bodyPr>
            <a:normAutofit fontScale="90000"/>
          </a:bodyPr>
          <a:lstStyle/>
          <a:p>
            <a:r>
              <a:rPr lang="en-GB" dirty="0"/>
              <a:t>What other ideas have you got?</a:t>
            </a:r>
            <a:br>
              <a:rPr lang="en-GB" dirty="0"/>
            </a:br>
            <a:endParaRPr lang="en-GB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2575" y="5056947"/>
            <a:ext cx="2144548" cy="14719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96260" y="1901950"/>
            <a:ext cx="824607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Reduce screen time / set up time for unwinding – it helps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Write instructions for a computer game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Discuss feelings and tools/strategies that support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Keep routines consistent, meal times, breaks, play time, homework time, bedtime stories, bed!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Involve them in jobs around the house.. Making pancakes, counting eggs, measuring milk, laying the table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Do something physical during learning , e.g. after 2-3 lines of writing, do 5 star jumps.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Think out loud about a story while out in the garden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 allow choices on topics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Use a timer, reward with stickers, keep things fun, do step by step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Play “shops” with real money – adding and take away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Other ways to tell stories – story cube, feeling flashcards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Allow flexibility and choice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Repeat back what they have understood from a story. </a:t>
            </a:r>
          </a:p>
        </p:txBody>
      </p:sp>
    </p:spTree>
    <p:extLst>
      <p:ext uri="{BB962C8B-B14F-4D97-AF65-F5344CB8AC3E}">
        <p14:creationId xmlns:p14="http://schemas.microsoft.com/office/powerpoint/2010/main" val="37711143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729</TotalTime>
  <Words>743</Words>
  <Application>Microsoft Office PowerPoint</Application>
  <PresentationFormat>On-screen Show (4:3)</PresentationFormat>
  <Paragraphs>82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Dorney School </vt:lpstr>
      <vt:lpstr>Why the focus on boys? </vt:lpstr>
      <vt:lpstr>PowerPoint Presentation</vt:lpstr>
      <vt:lpstr>5 top tips for helping boys to learn</vt:lpstr>
      <vt:lpstr>1, writing done for an authentic purpose… </vt:lpstr>
      <vt:lpstr>2, find adult mentors modelling writing </vt:lpstr>
      <vt:lpstr>3, share and celebrate writing  </vt:lpstr>
      <vt:lpstr>4, allow boys to choose…</vt:lpstr>
      <vt:lpstr>5, read to your boys </vt:lpstr>
      <vt:lpstr>What other ideas have you got? (ideas from our staff/ parents..)   </vt:lpstr>
      <vt:lpstr>What other ideas have you got? </vt:lpstr>
      <vt:lpstr>What other ideas have you got? 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Julian</dc:creator>
  <cp:lastModifiedBy>Sia Austin (Staff)</cp:lastModifiedBy>
  <cp:revision>74</cp:revision>
  <cp:lastPrinted>2016-10-04T13:42:48Z</cp:lastPrinted>
  <dcterms:created xsi:type="dcterms:W3CDTF">2013-08-21T19:17:07Z</dcterms:created>
  <dcterms:modified xsi:type="dcterms:W3CDTF">2024-11-12T13:55:51Z</dcterms:modified>
</cp:coreProperties>
</file>