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2279" autoAdjust="0"/>
    <p:restoredTop sz="94627"/>
  </p:normalViewPr>
  <p:slideViewPr>
    <p:cSldViewPr snapToGrid="0" snapToObjects="1">
      <p:cViewPr varScale="1">
        <p:scale>
          <a:sx n="114" d="100"/>
          <a:sy n="114" d="100"/>
        </p:scale>
        <p:origin x="1938" y="10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Map&#10;&#10;Description automatically generated">
            <a:extLst>
              <a:ext uri="{FF2B5EF4-FFF2-40B4-BE49-F238E27FC236}">
                <a16:creationId xmlns:a16="http://schemas.microsoft.com/office/drawing/2014/main" id="{2BFE0A29-FB58-C88B-027F-9CFF22A544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7192" y="2354460"/>
            <a:ext cx="3632201" cy="1437088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0807866"/>
              </p:ext>
            </p:extLst>
          </p:nvPr>
        </p:nvGraphicFramePr>
        <p:xfrm>
          <a:off x="206476" y="521868"/>
          <a:ext cx="2658105" cy="44927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97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38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45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8167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8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Journey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travel or passage from one place to another.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8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Migration</a:t>
                      </a:r>
                      <a:endParaRPr lang="en-GB" sz="800" dirty="0"/>
                    </a:p>
                    <a:p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a long journey to a new home. 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894">
                <a:tc>
                  <a:txBody>
                    <a:bodyPr/>
                    <a:lstStyle/>
                    <a:p>
                      <a:r>
                        <a:rPr lang="en-US" sz="8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Emigration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the act of leaving a country and moving to another country permanently.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8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Immigration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the process of moving to a new country, with plans to live there permanently.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8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Migrant</a:t>
                      </a:r>
                    </a:p>
                    <a:p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a person who moves from one place to another, especially in order to find work.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80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Invader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an army or country that uses force to enter and take control of another country.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822861582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80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Settler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a person who has migrated to an area and made a permanent home there. 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887895741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800" dirty="0"/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Explorer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someone who travels to places about which very little is known, in order to discover what is there.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34893998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480506"/>
              </p:ext>
            </p:extLst>
          </p:nvPr>
        </p:nvGraphicFramePr>
        <p:xfrm>
          <a:off x="2967917" y="531749"/>
          <a:ext cx="3322797" cy="169062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227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3185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should I already know?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9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KS1 – Great explorers of the world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3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KS2 – introduction of the railways enabling people to travel to the coast for holidays,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26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KS2 – Romans – they journey across Europe and into Great Britain.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59443619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9722088"/>
              </p:ext>
            </p:extLst>
          </p:nvPr>
        </p:nvGraphicFramePr>
        <p:xfrm>
          <a:off x="6422004" y="662609"/>
          <a:ext cx="3352339" cy="407311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1253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299108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51791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Knowledge 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06095">
                <a:tc>
                  <a:txBody>
                    <a:bodyPr/>
                    <a:lstStyle/>
                    <a:p>
                      <a:r>
                        <a:rPr lang="en-US" sz="11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Raleigh was an explorer and a sailor, and he lived during the Tudor and Stuart periods.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1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The Tudors took voyages to: sell goods ,make money, for religious reasons, to settle, to escape from something or for fame/status.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43045">
                <a:tc>
                  <a:txBody>
                    <a:bodyPr/>
                    <a:lstStyle/>
                    <a:p>
                      <a:r>
                        <a:rPr lang="en-US" sz="11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The Titanic was built in Belfast at the Harland and Wolff Shipyards. It set off on its maiden voyage across the Atlantic.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435885">
                <a:tc>
                  <a:txBody>
                    <a:bodyPr/>
                    <a:lstStyle/>
                    <a:p>
                      <a:r>
                        <a:rPr lang="en-US" sz="1100" b="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Vera </a:t>
                      </a:r>
                      <a:r>
                        <a:rPr lang="en-GB" sz="11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Schaufeld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travelled from Czechoslovakia to the United Kingdom in 1939 using the rescue operation ‘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Kindertransport</a:t>
                      </a:r>
                      <a:r>
                        <a:rPr lang="en-GB" sz="1100" dirty="0">
                          <a:effectLst/>
                        </a:rPr>
                        <a:t> .‘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540165"/>
                  </a:ext>
                </a:extLst>
              </a:tr>
              <a:tr h="435885">
                <a:tc>
                  <a:txBody>
                    <a:bodyPr/>
                    <a:lstStyle/>
                    <a:p>
                      <a:r>
                        <a:rPr lang="en-US" sz="1100" b="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the 1940s, the West Indies was part of the British Empire.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33755928"/>
                  </a:ext>
                </a:extLst>
              </a:tr>
              <a:tr h="435885">
                <a:tc>
                  <a:txBody>
                    <a:bodyPr/>
                    <a:lstStyle/>
                    <a:p>
                      <a:r>
                        <a:rPr lang="en-US" sz="1100" b="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HMT Empire Windrush brought 492 passengers to Britain – sadly, the passengers were not made welcome.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48350264"/>
                  </a:ext>
                </a:extLst>
              </a:tr>
              <a:tr h="435885">
                <a:tc>
                  <a:txBody>
                    <a:bodyPr/>
                    <a:lstStyle/>
                    <a:p>
                      <a:r>
                        <a:rPr lang="en-US" sz="1100" b="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2017, 1.3 million people fled their country of origin, and many of these tried to reach the UK. Countries they are fleeing include Syria, Afghanistan, Southern Sudan, Somalia, the Congo and Myanmar.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50014856"/>
                  </a:ext>
                </a:extLst>
              </a:tr>
            </a:tbl>
          </a:graphicData>
        </a:graphic>
      </p:graphicFrame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818823" y="-1018"/>
            <a:ext cx="874232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History: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/>
              <a:t>Journeys – Summer 2 – Year 5</a:t>
            </a:r>
          </a:p>
          <a:p>
            <a:pPr algn="ctr"/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0625" y="20866"/>
            <a:ext cx="518198" cy="510883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40443" y="10985"/>
            <a:ext cx="518198" cy="510883"/>
          </a:xfrm>
          <a:prstGeom prst="rect">
            <a:avLst/>
          </a:prstGeom>
        </p:spPr>
      </p:pic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F218D362-B462-1246-AFB6-07F3C66FFF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5817159"/>
              </p:ext>
            </p:extLst>
          </p:nvPr>
        </p:nvGraphicFramePr>
        <p:xfrm>
          <a:off x="3163794" y="3880957"/>
          <a:ext cx="3126920" cy="281984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26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2574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</a:rPr>
                        <a:t>Key Questions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56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What makes people go on a journey?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03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Was Walter Raleigh just in it for the money?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6796155"/>
                  </a:ext>
                </a:extLst>
              </a:tr>
              <a:tr h="4303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Why did the Irish 3rd class passengers on the Titanic make the journey to America?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71457019"/>
                  </a:ext>
                </a:extLst>
              </a:tr>
              <a:tr h="4303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How did Vera </a:t>
                      </a:r>
                      <a:r>
                        <a:rPr lang="en-GB" sz="1100" dirty="0" err="1"/>
                        <a:t>Schaufeld</a:t>
                      </a:r>
                      <a:r>
                        <a:rPr lang="en-GB" sz="1100" dirty="0"/>
                        <a:t> become a refugee?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25763013"/>
                  </a:ext>
                </a:extLst>
              </a:tr>
              <a:tr h="4303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Why did people sail on the Empire Windrush?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16252386"/>
                  </a:ext>
                </a:extLst>
              </a:tr>
              <a:tr h="4303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What makes refugees go on a difficult journey today?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65887916"/>
                  </a:ext>
                </a:extLst>
              </a:tr>
            </a:tbl>
          </a:graphicData>
        </a:graphic>
      </p:graphicFrame>
      <p:pic>
        <p:nvPicPr>
          <p:cNvPr id="16" name="Picture 15">
            <a:extLst>
              <a:ext uri="{FF2B5EF4-FFF2-40B4-BE49-F238E27FC236}">
                <a16:creationId xmlns:a16="http://schemas.microsoft.com/office/drawing/2014/main" id="{51DD93CD-7D5D-2C2F-8E6A-1B5C554718A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08528" y="4741785"/>
            <a:ext cx="3179290" cy="211621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F2EBB5A-2548-1CCC-07E8-8B681002176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667" y="5104023"/>
            <a:ext cx="2790151" cy="187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5351</TotalTime>
  <Words>423</Words>
  <Application>Microsoft Office PowerPoint</Application>
  <PresentationFormat>A4 Paper (210x297 mm)</PresentationFormat>
  <Paragraphs>55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Sharifah Jelany-Lee (Staff)</cp:lastModifiedBy>
  <cp:revision>87</cp:revision>
  <cp:lastPrinted>2022-06-22T10:34:38Z</cp:lastPrinted>
  <dcterms:created xsi:type="dcterms:W3CDTF">2017-10-15T20:56:30Z</dcterms:created>
  <dcterms:modified xsi:type="dcterms:W3CDTF">2024-11-20T11:34:29Z</dcterms:modified>
</cp:coreProperties>
</file>