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D202F3-F524-4F07-A910-8E0F361C4A40}" v="22" dt="2024-04-23T09:51:57.2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>
        <p:scale>
          <a:sx n="98" d="100"/>
          <a:sy n="98" d="100"/>
        </p:scale>
        <p:origin x="1280" y="5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llie Ambrose (Staff)" userId="ef54268d-0f32-4ce4-afc1-1bacb7e4e8f7" providerId="ADAL" clId="{8CD202F3-F524-4F07-A910-8E0F361C4A40}"/>
    <pc:docChg chg="undo custSel modSld">
      <pc:chgData name="Mollie Ambrose (Staff)" userId="ef54268d-0f32-4ce4-afc1-1bacb7e4e8f7" providerId="ADAL" clId="{8CD202F3-F524-4F07-A910-8E0F361C4A40}" dt="2024-04-23T09:51:57.213" v="1978" actId="1076"/>
      <pc:docMkLst>
        <pc:docMk/>
      </pc:docMkLst>
      <pc:sldChg chg="addSp delSp modSp mod">
        <pc:chgData name="Mollie Ambrose (Staff)" userId="ef54268d-0f32-4ce4-afc1-1bacb7e4e8f7" providerId="ADAL" clId="{8CD202F3-F524-4F07-A910-8E0F361C4A40}" dt="2024-04-23T09:51:57.213" v="1978" actId="1076"/>
        <pc:sldMkLst>
          <pc:docMk/>
          <pc:sldMk cId="123089539" sldId="256"/>
        </pc:sldMkLst>
        <pc:spChg chg="del">
          <ac:chgData name="Mollie Ambrose (Staff)" userId="ef54268d-0f32-4ce4-afc1-1bacb7e4e8f7" providerId="ADAL" clId="{8CD202F3-F524-4F07-A910-8E0F361C4A40}" dt="2024-04-23T09:21:00.137" v="236" actId="478"/>
          <ac:spMkLst>
            <pc:docMk/>
            <pc:sldMk cId="123089539" sldId="256"/>
            <ac:spMk id="2" creationId="{2033F31F-16FF-C6F3-02CC-3845F3867FB3}"/>
          </ac:spMkLst>
        </pc:spChg>
        <pc:spChg chg="mod">
          <ac:chgData name="Mollie Ambrose (Staff)" userId="ef54268d-0f32-4ce4-afc1-1bacb7e4e8f7" providerId="ADAL" clId="{8CD202F3-F524-4F07-A910-8E0F361C4A40}" dt="2024-04-23T09:17:00.121" v="89" actId="20577"/>
          <ac:spMkLst>
            <pc:docMk/>
            <pc:sldMk cId="123089539" sldId="256"/>
            <ac:spMk id="10" creationId="{00000000-0000-0000-0000-000000000000}"/>
          </ac:spMkLst>
        </pc:spChg>
        <pc:spChg chg="del">
          <ac:chgData name="Mollie Ambrose (Staff)" userId="ef54268d-0f32-4ce4-afc1-1bacb7e4e8f7" providerId="ADAL" clId="{8CD202F3-F524-4F07-A910-8E0F361C4A40}" dt="2024-04-23T09:21:01.939" v="238" actId="478"/>
          <ac:spMkLst>
            <pc:docMk/>
            <pc:sldMk cId="123089539" sldId="256"/>
            <ac:spMk id="16" creationId="{B6AE2E01-DC5C-A8E8-7216-2626F70124D8}"/>
          </ac:spMkLst>
        </pc:spChg>
        <pc:spChg chg="del">
          <ac:chgData name="Mollie Ambrose (Staff)" userId="ef54268d-0f32-4ce4-afc1-1bacb7e4e8f7" providerId="ADAL" clId="{8CD202F3-F524-4F07-A910-8E0F361C4A40}" dt="2024-04-23T09:21:03.892" v="240" actId="478"/>
          <ac:spMkLst>
            <pc:docMk/>
            <pc:sldMk cId="123089539" sldId="256"/>
            <ac:spMk id="18" creationId="{A31510F4-CCBE-0BF5-ECB9-D23439390C71}"/>
          </ac:spMkLst>
        </pc:spChg>
        <pc:spChg chg="del">
          <ac:chgData name="Mollie Ambrose (Staff)" userId="ef54268d-0f32-4ce4-afc1-1bacb7e4e8f7" providerId="ADAL" clId="{8CD202F3-F524-4F07-A910-8E0F361C4A40}" dt="2024-04-23T09:21:05.775" v="242" actId="478"/>
          <ac:spMkLst>
            <pc:docMk/>
            <pc:sldMk cId="123089539" sldId="256"/>
            <ac:spMk id="20" creationId="{CCF0738E-E225-F72F-E935-97480563FCED}"/>
          </ac:spMkLst>
        </pc:spChg>
        <pc:spChg chg="del">
          <ac:chgData name="Mollie Ambrose (Staff)" userId="ef54268d-0f32-4ce4-afc1-1bacb7e4e8f7" providerId="ADAL" clId="{8CD202F3-F524-4F07-A910-8E0F361C4A40}" dt="2024-04-23T09:21:07.617" v="244" actId="478"/>
          <ac:spMkLst>
            <pc:docMk/>
            <pc:sldMk cId="123089539" sldId="256"/>
            <ac:spMk id="22" creationId="{64A3D96F-3BE2-EFC9-0E9C-27C3498C2D87}"/>
          </ac:spMkLst>
        </pc:spChg>
        <pc:graphicFrameChg chg="mod modGraphic">
          <ac:chgData name="Mollie Ambrose (Staff)" userId="ef54268d-0f32-4ce4-afc1-1bacb7e4e8f7" providerId="ADAL" clId="{8CD202F3-F524-4F07-A910-8E0F361C4A40}" dt="2024-04-23T09:34:24.858" v="725" actId="404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Mollie Ambrose (Staff)" userId="ef54268d-0f32-4ce4-afc1-1bacb7e4e8f7" providerId="ADAL" clId="{8CD202F3-F524-4F07-A910-8E0F361C4A40}" dt="2024-04-23T09:34:30.069" v="726" actId="113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Mollie Ambrose (Staff)" userId="ef54268d-0f32-4ce4-afc1-1bacb7e4e8f7" providerId="ADAL" clId="{8CD202F3-F524-4F07-A910-8E0F361C4A40}" dt="2024-04-23T09:51:10.654" v="1974" actId="404"/>
          <ac:graphicFrameMkLst>
            <pc:docMk/>
            <pc:sldMk cId="123089539" sldId="256"/>
            <ac:graphicFrameMk id="8" creationId="{87A16600-9CE5-7D4D-9238-FE903140D703}"/>
          </ac:graphicFrameMkLst>
        </pc:graphicFrameChg>
        <pc:graphicFrameChg chg="mod modGraphic">
          <ac:chgData name="Mollie Ambrose (Staff)" userId="ef54268d-0f32-4ce4-afc1-1bacb7e4e8f7" providerId="ADAL" clId="{8CD202F3-F524-4F07-A910-8E0F361C4A40}" dt="2024-04-23T09:34:36.520" v="727" actId="1076"/>
          <ac:graphicFrameMkLst>
            <pc:docMk/>
            <pc:sldMk cId="123089539" sldId="256"/>
            <ac:graphicFrameMk id="12" creationId="{69CA7CF3-8EEF-264D-87EB-59BF2B62416F}"/>
          </ac:graphicFrameMkLst>
        </pc:graphicFrameChg>
        <pc:picChg chg="add mod">
          <ac:chgData name="Mollie Ambrose (Staff)" userId="ef54268d-0f32-4ce4-afc1-1bacb7e4e8f7" providerId="ADAL" clId="{8CD202F3-F524-4F07-A910-8E0F361C4A40}" dt="2024-04-23T09:33:15.687" v="703" actId="1076"/>
          <ac:picMkLst>
            <pc:docMk/>
            <pc:sldMk cId="123089539" sldId="256"/>
            <ac:picMk id="7" creationId="{811AE684-0E10-FB5F-06D7-E1E675C01247}"/>
          </ac:picMkLst>
        </pc:picChg>
        <pc:picChg chg="add mod">
          <ac:chgData name="Mollie Ambrose (Staff)" userId="ef54268d-0f32-4ce4-afc1-1bacb7e4e8f7" providerId="ADAL" clId="{8CD202F3-F524-4F07-A910-8E0F361C4A40}" dt="2024-04-23T09:34:46.967" v="730" actId="1076"/>
          <ac:picMkLst>
            <pc:docMk/>
            <pc:sldMk cId="123089539" sldId="256"/>
            <ac:picMk id="11" creationId="{EFDF8814-B9F1-A0C9-441B-4EA3AEC7C7AE}"/>
          </ac:picMkLst>
        </pc:picChg>
        <pc:picChg chg="add mod">
          <ac:chgData name="Mollie Ambrose (Staff)" userId="ef54268d-0f32-4ce4-afc1-1bacb7e4e8f7" providerId="ADAL" clId="{8CD202F3-F524-4F07-A910-8E0F361C4A40}" dt="2024-04-23T09:51:57.213" v="1978" actId="1076"/>
          <ac:picMkLst>
            <pc:docMk/>
            <pc:sldMk cId="123089539" sldId="256"/>
            <ac:picMk id="13" creationId="{C7DB90F8-7B85-D6E3-7FC1-BD0A30CE590A}"/>
          </ac:picMkLst>
        </pc:picChg>
        <pc:picChg chg="del">
          <ac:chgData name="Mollie Ambrose (Staff)" userId="ef54268d-0f32-4ce4-afc1-1bacb7e4e8f7" providerId="ADAL" clId="{8CD202F3-F524-4F07-A910-8E0F361C4A40}" dt="2024-04-23T09:20:57.796" v="235" actId="478"/>
          <ac:picMkLst>
            <pc:docMk/>
            <pc:sldMk cId="123089539" sldId="256"/>
            <ac:picMk id="1026" creationId="{AF28318A-D115-1C19-7823-C29464EBF36D}"/>
          </ac:picMkLst>
        </pc:picChg>
        <pc:picChg chg="del">
          <ac:chgData name="Mollie Ambrose (Staff)" userId="ef54268d-0f32-4ce4-afc1-1bacb7e4e8f7" providerId="ADAL" clId="{8CD202F3-F524-4F07-A910-8E0F361C4A40}" dt="2024-04-23T09:21:00.984" v="237" actId="478"/>
          <ac:picMkLst>
            <pc:docMk/>
            <pc:sldMk cId="123089539" sldId="256"/>
            <ac:picMk id="1028" creationId="{B9456CD1-B5E1-641D-0C9D-A294FD3D5777}"/>
          </ac:picMkLst>
        </pc:picChg>
        <pc:picChg chg="del">
          <ac:chgData name="Mollie Ambrose (Staff)" userId="ef54268d-0f32-4ce4-afc1-1bacb7e4e8f7" providerId="ADAL" clId="{8CD202F3-F524-4F07-A910-8E0F361C4A40}" dt="2024-04-23T09:21:02.696" v="239" actId="478"/>
          <ac:picMkLst>
            <pc:docMk/>
            <pc:sldMk cId="123089539" sldId="256"/>
            <ac:picMk id="1030" creationId="{756913F3-5A2A-C206-6075-0DC01116C4B2}"/>
          </ac:picMkLst>
        </pc:picChg>
        <pc:picChg chg="del">
          <ac:chgData name="Mollie Ambrose (Staff)" userId="ef54268d-0f32-4ce4-afc1-1bacb7e4e8f7" providerId="ADAL" clId="{8CD202F3-F524-4F07-A910-8E0F361C4A40}" dt="2024-04-23T09:21:04.613" v="241" actId="478"/>
          <ac:picMkLst>
            <pc:docMk/>
            <pc:sldMk cId="123089539" sldId="256"/>
            <ac:picMk id="1034" creationId="{1F296C35-D7A0-5613-1331-09193C0ED869}"/>
          </ac:picMkLst>
        </pc:picChg>
        <pc:picChg chg="del">
          <ac:chgData name="Mollie Ambrose (Staff)" userId="ef54268d-0f32-4ce4-afc1-1bacb7e4e8f7" providerId="ADAL" clId="{8CD202F3-F524-4F07-A910-8E0F361C4A40}" dt="2024-04-23T09:21:06.499" v="243" actId="478"/>
          <ac:picMkLst>
            <pc:docMk/>
            <pc:sldMk cId="123089539" sldId="256"/>
            <ac:picMk id="1038" creationId="{1197C02A-333C-AC6B-E702-FC4FABDD2BA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2.em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1417085"/>
              </p:ext>
            </p:extLst>
          </p:nvPr>
        </p:nvGraphicFramePr>
        <p:xfrm>
          <a:off x="279766" y="646159"/>
          <a:ext cx="2658105" cy="41719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6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21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80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380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Guru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spiritual teacher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80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Gurdwara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Sikh place of worship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943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Vaisakhi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Sikh festival celebrating the birth of Khalsa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2702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Khalsa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group into which committed Sikhs can be initiated to demonstrate their devotion to their faith.</a:t>
                      </a:r>
                      <a:endParaRPr lang="en-GB" sz="10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1195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Langar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Free food that is shared in the Gurdwara between Sikhs and other religions.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914451"/>
              </p:ext>
            </p:extLst>
          </p:nvPr>
        </p:nvGraphicFramePr>
        <p:xfrm>
          <a:off x="2966966" y="646159"/>
          <a:ext cx="3456931" cy="184410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56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202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Sikhs are people who believe in Sikhism.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3252">
                <a:tc>
                  <a:txBody>
                    <a:bodyPr/>
                    <a:lstStyle/>
                    <a:p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 may be able to talk about some of the things Sikhs do to show their religion is important to them</a:t>
                      </a:r>
                      <a:r>
                        <a:rPr lang="en-GB" sz="12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890196"/>
              </p:ext>
            </p:extLst>
          </p:nvPr>
        </p:nvGraphicFramePr>
        <p:xfrm>
          <a:off x="6452991" y="646159"/>
          <a:ext cx="3350023" cy="528993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1003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98902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26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92331">
                <a:tc>
                  <a:txBody>
                    <a:bodyPr/>
                    <a:lstStyle/>
                    <a:p>
                      <a:r>
                        <a:rPr lang="en-US" sz="1400" b="0" dirty="0"/>
                        <a:t>1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Sikh festivals of Vaisakhi and Diwali are opportunities for Sikhs to share their faith with each other. They might share time at the Gurdwara, share a meal or share the stories behind the festivals with others. 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/>
                        <a:t>2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During the festival of Diwali Sikhs celebrate at home with fireworks, a shared meal, rangoli patters and lighting candles. The celebrate in the Gurdwara too by remembering the story of how Guru </a:t>
                      </a:r>
                      <a:r>
                        <a:rPr lang="en-GB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Hargobind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worked for freedom.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854353">
                <a:tc>
                  <a:txBody>
                    <a:bodyPr/>
                    <a:lstStyle/>
                    <a:p>
                      <a:r>
                        <a:rPr lang="en-US" sz="1400" b="0" dirty="0"/>
                        <a:t>3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Guru </a:t>
                      </a:r>
                      <a:r>
                        <a:rPr lang="en-GB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Granth</a:t>
                      </a: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Sahib is the central holy scripture for Sikhs. It outlines some rules that Sikhs follow. One of these is share with the needy whenever you have spare. 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/>
                        <a:t>4</a:t>
                      </a:r>
                    </a:p>
                  </a:txBody>
                  <a:tcPr marL="74295" marR="74295" marT="37148" marB="37148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Langar meal is a free meal that Sikhs provide at the Gurdwara for those who need it. Anyone can come and take part in the meal even if you are not a Sikh. </a:t>
                      </a: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59724" y="62258"/>
            <a:ext cx="87423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RE: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(Summer 1)  YEAR:  3 – Sikhism </a:t>
            </a:r>
          </a:p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important is sharing to Sikhs?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9CA7CF3-8EEF-264D-87EB-59BF2B6241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57524"/>
              </p:ext>
            </p:extLst>
          </p:nvPr>
        </p:nvGraphicFramePr>
        <p:xfrm>
          <a:off x="2980252" y="2391800"/>
          <a:ext cx="3456930" cy="242628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56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2997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Questions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9372">
                <a:tc>
                  <a:txBody>
                    <a:bodyPr/>
                    <a:lstStyle/>
                    <a:p>
                      <a:pPr algn="l"/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Where and how to Sikh’s worship? </a:t>
                      </a:r>
                      <a:r>
                        <a:rPr lang="en-GB" sz="2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en-GB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8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hat is the Sikh holy book?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5539790"/>
                  </a:ext>
                </a:extLst>
              </a:tr>
              <a:tr h="4076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was Sikhism founded?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76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are other Sikh traditions?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0296742"/>
                  </a:ext>
                </a:extLst>
              </a:tr>
              <a:tr h="43174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 all Sikh men and women join the Khalsa?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8714584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11AE684-0E10-FB5F-06D7-E1E675C012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625" y="4931922"/>
            <a:ext cx="1739566" cy="18638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DF8814-B9F1-A0C9-441B-4EA3AEC7C7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6226" y="4878779"/>
            <a:ext cx="1769524" cy="1942160"/>
          </a:xfrm>
          <a:prstGeom prst="rect">
            <a:avLst/>
          </a:prstGeom>
        </p:spPr>
      </p:pic>
      <p:pic>
        <p:nvPicPr>
          <p:cNvPr id="13" name="Picture 2" descr="Montreal Sikh temple continues tradition of giving by feeding community,  donating to organizations | CBC News">
            <a:extLst>
              <a:ext uri="{FF2B5EF4-FFF2-40B4-BE49-F238E27FC236}">
                <a16:creationId xmlns:a16="http://schemas.microsoft.com/office/drawing/2014/main" id="{C7DB90F8-7B85-D6E3-7FC1-BD0A30CE5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493" y="4878779"/>
            <a:ext cx="2475689" cy="185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308</Words>
  <Application>Microsoft Office PowerPoint</Application>
  <PresentationFormat>A4 Paper (210x297 mm)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Mollie Ambrose (Staff)</cp:lastModifiedBy>
  <cp:revision>87</cp:revision>
  <cp:lastPrinted>2017-10-30T10:21:12Z</cp:lastPrinted>
  <dcterms:created xsi:type="dcterms:W3CDTF">2017-10-15T20:56:30Z</dcterms:created>
  <dcterms:modified xsi:type="dcterms:W3CDTF">2024-04-23T09:51:58Z</dcterms:modified>
</cp:coreProperties>
</file>