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  <p15:guide id="3" orient="horz" pos="312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79" autoAdjust="0"/>
    <p:restoredTop sz="94627"/>
  </p:normalViewPr>
  <p:slideViewPr>
    <p:cSldViewPr snapToGrid="0" snapToObjects="1">
      <p:cViewPr varScale="1">
        <p:scale>
          <a:sx n="74" d="100"/>
          <a:sy n="74" d="100"/>
        </p:scale>
        <p:origin x="3468" y="60"/>
      </p:cViewPr>
      <p:guideLst>
        <p:guide orient="horz" pos="2160"/>
        <p:guide pos="3120"/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2469625"/>
            <a:ext cx="5915025" cy="4120620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6629228"/>
            <a:ext cx="5915025" cy="216693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6"/>
            <a:ext cx="5915025" cy="1914702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7"/>
            <a:ext cx="2901255" cy="1190095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2"/>
            <a:ext cx="2901255" cy="5322183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4"/>
            <a:ext cx="3471863" cy="7039681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4"/>
            <a:ext cx="3471863" cy="7039681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1914702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8"/>
            <a:ext cx="2314575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image" Target="../media/image1.png"/><Relationship Id="rId21" Type="http://schemas.openxmlformats.org/officeDocument/2006/relationships/image" Target="../media/image18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8065" y="104774"/>
            <a:ext cx="6058505" cy="329471"/>
          </a:xfrm>
        </p:spPr>
        <p:txBody>
          <a:bodyPr numCol="1">
            <a:noAutofit/>
          </a:bodyPr>
          <a:lstStyle/>
          <a:p>
            <a:b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Habitats – Living things and their habitat (Spring 2) Year 2 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462631"/>
            <a:ext cx="6858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490117"/>
              </p:ext>
            </p:extLst>
          </p:nvPr>
        </p:nvGraphicFramePr>
        <p:xfrm>
          <a:off x="78352" y="546387"/>
          <a:ext cx="3578199" cy="4740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3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4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901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12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 Processes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are the things that all living things do. They move, breathe, sense, grow, make babies, get rid of waste and get their energy from food.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24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Habitat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habitat is the natural place something lives. A habitat provides living things with everything they need to survive such as food, shelter and water.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24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Microhabitat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microhabitat is a very small habitat in places like under a rock, under leaves or on a branch. Minibeasts live in microhabitats. The microhabitats have everything they need to survive.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894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Survive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means to stay alive.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96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Sources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is</a:t>
                      </a:r>
                      <a:r>
                        <a:rPr lang="en-US" sz="11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place a</a:t>
                      </a:r>
                      <a:r>
                        <a:rPr lang="en-US" sz="11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living</a:t>
                      </a:r>
                      <a:r>
                        <a:rPr lang="en-US" sz="11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thing’s food comes from.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1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/>
                        <a:t>Food chain 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The order in which energy is passed from one plant or animal to another when they are eaten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612079"/>
              </p:ext>
            </p:extLst>
          </p:nvPr>
        </p:nvGraphicFramePr>
        <p:xfrm>
          <a:off x="3769306" y="577184"/>
          <a:ext cx="3003719" cy="25597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03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501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sz="1400" dirty="0"/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65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four seasons and the basic changes that take place in nature.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5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know how humans and some animals can adapt.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14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children know the life cycle of a penguin from our Cold Places topic and the changes that take place from Autumn to Winter.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5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should know what a predator is and the role they play in a food chain.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Picture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937" y="30141"/>
            <a:ext cx="518918" cy="545274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4107" y="15868"/>
            <a:ext cx="518918" cy="559547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6" y="6921102"/>
            <a:ext cx="3116474" cy="183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62" y="8783894"/>
            <a:ext cx="5550386" cy="1062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3674136" y="4437584"/>
            <a:ext cx="3124042" cy="964864"/>
            <a:chOff x="8525" y="6551"/>
            <a:chExt cx="7726" cy="2225"/>
          </a:xfrm>
        </p:grpSpPr>
        <p:pic>
          <p:nvPicPr>
            <p:cNvPr id="39" name="Picture 3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5" y="6551"/>
              <a:ext cx="2436" cy="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39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5" y="7517"/>
              <a:ext cx="2436" cy="1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8525" y="6551"/>
              <a:ext cx="2436" cy="2225"/>
            </a:xfrm>
            <a:custGeom>
              <a:avLst/>
              <a:gdLst>
                <a:gd name="T0" fmla="+- 0 8756 8525"/>
                <a:gd name="T1" fmla="*/ T0 w 2436"/>
                <a:gd name="T2" fmla="+- 0 6552 6552"/>
                <a:gd name="T3" fmla="*/ 6552 h 2225"/>
                <a:gd name="T4" fmla="+- 0 8683 8525"/>
                <a:gd name="T5" fmla="*/ T4 w 2436"/>
                <a:gd name="T6" fmla="+- 0 6564 6552"/>
                <a:gd name="T7" fmla="*/ 6564 h 2225"/>
                <a:gd name="T8" fmla="+- 0 8620 8525"/>
                <a:gd name="T9" fmla="*/ T8 w 2436"/>
                <a:gd name="T10" fmla="+- 0 6596 6552"/>
                <a:gd name="T11" fmla="*/ 6596 h 2225"/>
                <a:gd name="T12" fmla="+- 0 8570 8525"/>
                <a:gd name="T13" fmla="*/ T12 w 2436"/>
                <a:gd name="T14" fmla="+- 0 6646 6552"/>
                <a:gd name="T15" fmla="*/ 6646 h 2225"/>
                <a:gd name="T16" fmla="+- 0 8537 8525"/>
                <a:gd name="T17" fmla="*/ T16 w 2436"/>
                <a:gd name="T18" fmla="+- 0 6710 6552"/>
                <a:gd name="T19" fmla="*/ 6710 h 2225"/>
                <a:gd name="T20" fmla="+- 0 8525 8525"/>
                <a:gd name="T21" fmla="*/ T20 w 2436"/>
                <a:gd name="T22" fmla="+- 0 6783 6552"/>
                <a:gd name="T23" fmla="*/ 6783 h 2225"/>
                <a:gd name="T24" fmla="+- 0 8525 8525"/>
                <a:gd name="T25" fmla="*/ T24 w 2436"/>
                <a:gd name="T26" fmla="+- 0 8545 6552"/>
                <a:gd name="T27" fmla="*/ 8545 h 2225"/>
                <a:gd name="T28" fmla="+- 0 8537 8525"/>
                <a:gd name="T29" fmla="*/ T28 w 2436"/>
                <a:gd name="T30" fmla="+- 0 8618 6552"/>
                <a:gd name="T31" fmla="*/ 8618 h 2225"/>
                <a:gd name="T32" fmla="+- 0 8570 8525"/>
                <a:gd name="T33" fmla="*/ T32 w 2436"/>
                <a:gd name="T34" fmla="+- 0 8682 6552"/>
                <a:gd name="T35" fmla="*/ 8682 h 2225"/>
                <a:gd name="T36" fmla="+- 0 8620 8525"/>
                <a:gd name="T37" fmla="*/ T36 w 2436"/>
                <a:gd name="T38" fmla="+- 0 8731 6552"/>
                <a:gd name="T39" fmla="*/ 8731 h 2225"/>
                <a:gd name="T40" fmla="+- 0 8683 8525"/>
                <a:gd name="T41" fmla="*/ T40 w 2436"/>
                <a:gd name="T42" fmla="+- 0 8764 6552"/>
                <a:gd name="T43" fmla="*/ 8764 h 2225"/>
                <a:gd name="T44" fmla="+- 0 8756 8525"/>
                <a:gd name="T45" fmla="*/ T44 w 2436"/>
                <a:gd name="T46" fmla="+- 0 8776 6552"/>
                <a:gd name="T47" fmla="*/ 8776 h 2225"/>
                <a:gd name="T48" fmla="+- 0 10730 8525"/>
                <a:gd name="T49" fmla="*/ T48 w 2436"/>
                <a:gd name="T50" fmla="+- 0 8776 6552"/>
                <a:gd name="T51" fmla="*/ 8776 h 2225"/>
                <a:gd name="T52" fmla="+- 0 10803 8525"/>
                <a:gd name="T53" fmla="*/ T52 w 2436"/>
                <a:gd name="T54" fmla="+- 0 8764 6552"/>
                <a:gd name="T55" fmla="*/ 8764 h 2225"/>
                <a:gd name="T56" fmla="+- 0 10866 8525"/>
                <a:gd name="T57" fmla="*/ T56 w 2436"/>
                <a:gd name="T58" fmla="+- 0 8731 6552"/>
                <a:gd name="T59" fmla="*/ 8731 h 2225"/>
                <a:gd name="T60" fmla="+- 0 10916 8525"/>
                <a:gd name="T61" fmla="*/ T60 w 2436"/>
                <a:gd name="T62" fmla="+- 0 8682 6552"/>
                <a:gd name="T63" fmla="*/ 8682 h 2225"/>
                <a:gd name="T64" fmla="+- 0 10949 8525"/>
                <a:gd name="T65" fmla="*/ T64 w 2436"/>
                <a:gd name="T66" fmla="+- 0 8618 6552"/>
                <a:gd name="T67" fmla="*/ 8618 h 2225"/>
                <a:gd name="T68" fmla="+- 0 10961 8525"/>
                <a:gd name="T69" fmla="*/ T68 w 2436"/>
                <a:gd name="T70" fmla="+- 0 8545 6552"/>
                <a:gd name="T71" fmla="*/ 8545 h 2225"/>
                <a:gd name="T72" fmla="+- 0 10961 8525"/>
                <a:gd name="T73" fmla="*/ T72 w 2436"/>
                <a:gd name="T74" fmla="+- 0 6783 6552"/>
                <a:gd name="T75" fmla="*/ 6783 h 2225"/>
                <a:gd name="T76" fmla="+- 0 10949 8525"/>
                <a:gd name="T77" fmla="*/ T76 w 2436"/>
                <a:gd name="T78" fmla="+- 0 6710 6552"/>
                <a:gd name="T79" fmla="*/ 6710 h 2225"/>
                <a:gd name="T80" fmla="+- 0 10916 8525"/>
                <a:gd name="T81" fmla="*/ T80 w 2436"/>
                <a:gd name="T82" fmla="+- 0 6646 6552"/>
                <a:gd name="T83" fmla="*/ 6646 h 2225"/>
                <a:gd name="T84" fmla="+- 0 10866 8525"/>
                <a:gd name="T85" fmla="*/ T84 w 2436"/>
                <a:gd name="T86" fmla="+- 0 6596 6552"/>
                <a:gd name="T87" fmla="*/ 6596 h 2225"/>
                <a:gd name="T88" fmla="+- 0 10803 8525"/>
                <a:gd name="T89" fmla="*/ T88 w 2436"/>
                <a:gd name="T90" fmla="+- 0 6564 6552"/>
                <a:gd name="T91" fmla="*/ 6564 h 2225"/>
                <a:gd name="T92" fmla="+- 0 10730 8525"/>
                <a:gd name="T93" fmla="*/ T92 w 2436"/>
                <a:gd name="T94" fmla="+- 0 6552 6552"/>
                <a:gd name="T95" fmla="*/ 6552 h 2225"/>
                <a:gd name="T96" fmla="+- 0 8756 8525"/>
                <a:gd name="T97" fmla="*/ T96 w 2436"/>
                <a:gd name="T98" fmla="+- 0 6552 6552"/>
                <a:gd name="T99" fmla="*/ 6552 h 222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2436" h="2225">
                  <a:moveTo>
                    <a:pt x="231" y="0"/>
                  </a:moveTo>
                  <a:lnTo>
                    <a:pt x="158" y="12"/>
                  </a:lnTo>
                  <a:lnTo>
                    <a:pt x="95" y="44"/>
                  </a:lnTo>
                  <a:lnTo>
                    <a:pt x="45" y="94"/>
                  </a:lnTo>
                  <a:lnTo>
                    <a:pt x="12" y="158"/>
                  </a:lnTo>
                  <a:lnTo>
                    <a:pt x="0" y="231"/>
                  </a:lnTo>
                  <a:lnTo>
                    <a:pt x="0" y="1993"/>
                  </a:lnTo>
                  <a:lnTo>
                    <a:pt x="12" y="2066"/>
                  </a:lnTo>
                  <a:lnTo>
                    <a:pt x="45" y="2130"/>
                  </a:lnTo>
                  <a:lnTo>
                    <a:pt x="95" y="2179"/>
                  </a:lnTo>
                  <a:lnTo>
                    <a:pt x="158" y="2212"/>
                  </a:lnTo>
                  <a:lnTo>
                    <a:pt x="231" y="2224"/>
                  </a:lnTo>
                  <a:lnTo>
                    <a:pt x="2205" y="2224"/>
                  </a:lnTo>
                  <a:lnTo>
                    <a:pt x="2278" y="2212"/>
                  </a:lnTo>
                  <a:lnTo>
                    <a:pt x="2341" y="2179"/>
                  </a:lnTo>
                  <a:lnTo>
                    <a:pt x="2391" y="2130"/>
                  </a:lnTo>
                  <a:lnTo>
                    <a:pt x="2424" y="2066"/>
                  </a:lnTo>
                  <a:lnTo>
                    <a:pt x="2436" y="1993"/>
                  </a:lnTo>
                  <a:lnTo>
                    <a:pt x="2436" y="231"/>
                  </a:lnTo>
                  <a:lnTo>
                    <a:pt x="2424" y="158"/>
                  </a:lnTo>
                  <a:lnTo>
                    <a:pt x="2391" y="94"/>
                  </a:lnTo>
                  <a:lnTo>
                    <a:pt x="2341" y="44"/>
                  </a:lnTo>
                  <a:lnTo>
                    <a:pt x="2278" y="12"/>
                  </a:lnTo>
                  <a:lnTo>
                    <a:pt x="2205" y="0"/>
                  </a:lnTo>
                  <a:lnTo>
                    <a:pt x="231" y="0"/>
                  </a:lnTo>
                  <a:close/>
                </a:path>
              </a:pathLst>
            </a:custGeom>
            <a:noFill/>
            <a:ln w="25400">
              <a:solidFill>
                <a:srgbClr val="ADAFB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pic>
          <p:nvPicPr>
            <p:cNvPr id="42" name="Picture 4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69" y="6551"/>
              <a:ext cx="2436" cy="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4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81" y="6845"/>
              <a:ext cx="2225" cy="1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1169" y="6551"/>
              <a:ext cx="2436" cy="2225"/>
            </a:xfrm>
            <a:custGeom>
              <a:avLst/>
              <a:gdLst>
                <a:gd name="T0" fmla="+- 0 11400 11170"/>
                <a:gd name="T1" fmla="*/ T0 w 2436"/>
                <a:gd name="T2" fmla="+- 0 6552 6552"/>
                <a:gd name="T3" fmla="*/ 6552 h 2225"/>
                <a:gd name="T4" fmla="+- 0 11327 11170"/>
                <a:gd name="T5" fmla="*/ T4 w 2436"/>
                <a:gd name="T6" fmla="+- 0 6564 6552"/>
                <a:gd name="T7" fmla="*/ 6564 h 2225"/>
                <a:gd name="T8" fmla="+- 0 11264 11170"/>
                <a:gd name="T9" fmla="*/ T8 w 2436"/>
                <a:gd name="T10" fmla="+- 0 6596 6552"/>
                <a:gd name="T11" fmla="*/ 6596 h 2225"/>
                <a:gd name="T12" fmla="+- 0 11214 11170"/>
                <a:gd name="T13" fmla="*/ T12 w 2436"/>
                <a:gd name="T14" fmla="+- 0 6646 6552"/>
                <a:gd name="T15" fmla="*/ 6646 h 2225"/>
                <a:gd name="T16" fmla="+- 0 11181 11170"/>
                <a:gd name="T17" fmla="*/ T16 w 2436"/>
                <a:gd name="T18" fmla="+- 0 6710 6552"/>
                <a:gd name="T19" fmla="*/ 6710 h 2225"/>
                <a:gd name="T20" fmla="+- 0 11170 11170"/>
                <a:gd name="T21" fmla="*/ T20 w 2436"/>
                <a:gd name="T22" fmla="+- 0 6783 6552"/>
                <a:gd name="T23" fmla="*/ 6783 h 2225"/>
                <a:gd name="T24" fmla="+- 0 11170 11170"/>
                <a:gd name="T25" fmla="*/ T24 w 2436"/>
                <a:gd name="T26" fmla="+- 0 8545 6552"/>
                <a:gd name="T27" fmla="*/ 8545 h 2225"/>
                <a:gd name="T28" fmla="+- 0 11181 11170"/>
                <a:gd name="T29" fmla="*/ T28 w 2436"/>
                <a:gd name="T30" fmla="+- 0 8618 6552"/>
                <a:gd name="T31" fmla="*/ 8618 h 2225"/>
                <a:gd name="T32" fmla="+- 0 11214 11170"/>
                <a:gd name="T33" fmla="*/ T32 w 2436"/>
                <a:gd name="T34" fmla="+- 0 8682 6552"/>
                <a:gd name="T35" fmla="*/ 8682 h 2225"/>
                <a:gd name="T36" fmla="+- 0 11264 11170"/>
                <a:gd name="T37" fmla="*/ T36 w 2436"/>
                <a:gd name="T38" fmla="+- 0 8731 6552"/>
                <a:gd name="T39" fmla="*/ 8731 h 2225"/>
                <a:gd name="T40" fmla="+- 0 11327 11170"/>
                <a:gd name="T41" fmla="*/ T40 w 2436"/>
                <a:gd name="T42" fmla="+- 0 8764 6552"/>
                <a:gd name="T43" fmla="*/ 8764 h 2225"/>
                <a:gd name="T44" fmla="+- 0 11400 11170"/>
                <a:gd name="T45" fmla="*/ T44 w 2436"/>
                <a:gd name="T46" fmla="+- 0 8776 6552"/>
                <a:gd name="T47" fmla="*/ 8776 h 2225"/>
                <a:gd name="T48" fmla="+- 0 13375 11170"/>
                <a:gd name="T49" fmla="*/ T48 w 2436"/>
                <a:gd name="T50" fmla="+- 0 8776 6552"/>
                <a:gd name="T51" fmla="*/ 8776 h 2225"/>
                <a:gd name="T52" fmla="+- 0 13447 11170"/>
                <a:gd name="T53" fmla="*/ T52 w 2436"/>
                <a:gd name="T54" fmla="+- 0 8764 6552"/>
                <a:gd name="T55" fmla="*/ 8764 h 2225"/>
                <a:gd name="T56" fmla="+- 0 13511 11170"/>
                <a:gd name="T57" fmla="*/ T56 w 2436"/>
                <a:gd name="T58" fmla="+- 0 8731 6552"/>
                <a:gd name="T59" fmla="*/ 8731 h 2225"/>
                <a:gd name="T60" fmla="+- 0 13561 11170"/>
                <a:gd name="T61" fmla="*/ T60 w 2436"/>
                <a:gd name="T62" fmla="+- 0 8682 6552"/>
                <a:gd name="T63" fmla="*/ 8682 h 2225"/>
                <a:gd name="T64" fmla="+- 0 13593 11170"/>
                <a:gd name="T65" fmla="*/ T64 w 2436"/>
                <a:gd name="T66" fmla="+- 0 8618 6552"/>
                <a:gd name="T67" fmla="*/ 8618 h 2225"/>
                <a:gd name="T68" fmla="+- 0 13605 11170"/>
                <a:gd name="T69" fmla="*/ T68 w 2436"/>
                <a:gd name="T70" fmla="+- 0 8545 6552"/>
                <a:gd name="T71" fmla="*/ 8545 h 2225"/>
                <a:gd name="T72" fmla="+- 0 13605 11170"/>
                <a:gd name="T73" fmla="*/ T72 w 2436"/>
                <a:gd name="T74" fmla="+- 0 6783 6552"/>
                <a:gd name="T75" fmla="*/ 6783 h 2225"/>
                <a:gd name="T76" fmla="+- 0 13593 11170"/>
                <a:gd name="T77" fmla="*/ T76 w 2436"/>
                <a:gd name="T78" fmla="+- 0 6710 6552"/>
                <a:gd name="T79" fmla="*/ 6710 h 2225"/>
                <a:gd name="T80" fmla="+- 0 13561 11170"/>
                <a:gd name="T81" fmla="*/ T80 w 2436"/>
                <a:gd name="T82" fmla="+- 0 6646 6552"/>
                <a:gd name="T83" fmla="*/ 6646 h 2225"/>
                <a:gd name="T84" fmla="+- 0 13511 11170"/>
                <a:gd name="T85" fmla="*/ T84 w 2436"/>
                <a:gd name="T86" fmla="+- 0 6596 6552"/>
                <a:gd name="T87" fmla="*/ 6596 h 2225"/>
                <a:gd name="T88" fmla="+- 0 13447 11170"/>
                <a:gd name="T89" fmla="*/ T88 w 2436"/>
                <a:gd name="T90" fmla="+- 0 6564 6552"/>
                <a:gd name="T91" fmla="*/ 6564 h 2225"/>
                <a:gd name="T92" fmla="+- 0 13375 11170"/>
                <a:gd name="T93" fmla="*/ T92 w 2436"/>
                <a:gd name="T94" fmla="+- 0 6552 6552"/>
                <a:gd name="T95" fmla="*/ 6552 h 2225"/>
                <a:gd name="T96" fmla="+- 0 11400 11170"/>
                <a:gd name="T97" fmla="*/ T96 w 2436"/>
                <a:gd name="T98" fmla="+- 0 6552 6552"/>
                <a:gd name="T99" fmla="*/ 6552 h 222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2436" h="2225">
                  <a:moveTo>
                    <a:pt x="230" y="0"/>
                  </a:moveTo>
                  <a:lnTo>
                    <a:pt x="157" y="12"/>
                  </a:lnTo>
                  <a:lnTo>
                    <a:pt x="94" y="44"/>
                  </a:lnTo>
                  <a:lnTo>
                    <a:pt x="44" y="94"/>
                  </a:lnTo>
                  <a:lnTo>
                    <a:pt x="11" y="158"/>
                  </a:lnTo>
                  <a:lnTo>
                    <a:pt x="0" y="231"/>
                  </a:lnTo>
                  <a:lnTo>
                    <a:pt x="0" y="1993"/>
                  </a:lnTo>
                  <a:lnTo>
                    <a:pt x="11" y="2066"/>
                  </a:lnTo>
                  <a:lnTo>
                    <a:pt x="44" y="2130"/>
                  </a:lnTo>
                  <a:lnTo>
                    <a:pt x="94" y="2179"/>
                  </a:lnTo>
                  <a:lnTo>
                    <a:pt x="157" y="2212"/>
                  </a:lnTo>
                  <a:lnTo>
                    <a:pt x="230" y="2224"/>
                  </a:lnTo>
                  <a:lnTo>
                    <a:pt x="2205" y="2224"/>
                  </a:lnTo>
                  <a:lnTo>
                    <a:pt x="2277" y="2212"/>
                  </a:lnTo>
                  <a:lnTo>
                    <a:pt x="2341" y="2179"/>
                  </a:lnTo>
                  <a:lnTo>
                    <a:pt x="2391" y="2130"/>
                  </a:lnTo>
                  <a:lnTo>
                    <a:pt x="2423" y="2066"/>
                  </a:lnTo>
                  <a:lnTo>
                    <a:pt x="2435" y="1993"/>
                  </a:lnTo>
                  <a:lnTo>
                    <a:pt x="2435" y="231"/>
                  </a:lnTo>
                  <a:lnTo>
                    <a:pt x="2423" y="158"/>
                  </a:lnTo>
                  <a:lnTo>
                    <a:pt x="2391" y="94"/>
                  </a:lnTo>
                  <a:lnTo>
                    <a:pt x="2341" y="44"/>
                  </a:lnTo>
                  <a:lnTo>
                    <a:pt x="2277" y="12"/>
                  </a:lnTo>
                  <a:lnTo>
                    <a:pt x="2205" y="0"/>
                  </a:lnTo>
                  <a:lnTo>
                    <a:pt x="230" y="0"/>
                  </a:lnTo>
                  <a:close/>
                </a:path>
              </a:pathLst>
            </a:custGeom>
            <a:noFill/>
            <a:ln w="25400">
              <a:solidFill>
                <a:srgbClr val="ADAFB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pic>
          <p:nvPicPr>
            <p:cNvPr id="45" name="Picture 44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15" y="6551"/>
              <a:ext cx="2436" cy="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45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73" y="6817"/>
              <a:ext cx="1542" cy="19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13815" y="6551"/>
              <a:ext cx="2436" cy="2225"/>
            </a:xfrm>
            <a:custGeom>
              <a:avLst/>
              <a:gdLst>
                <a:gd name="T0" fmla="+- 0 14046 13815"/>
                <a:gd name="T1" fmla="*/ T0 w 2436"/>
                <a:gd name="T2" fmla="+- 0 6552 6552"/>
                <a:gd name="T3" fmla="*/ 6552 h 2225"/>
                <a:gd name="T4" fmla="+- 0 13973 13815"/>
                <a:gd name="T5" fmla="*/ T4 w 2436"/>
                <a:gd name="T6" fmla="+- 0 6564 6552"/>
                <a:gd name="T7" fmla="*/ 6564 h 2225"/>
                <a:gd name="T8" fmla="+- 0 13910 13815"/>
                <a:gd name="T9" fmla="*/ T8 w 2436"/>
                <a:gd name="T10" fmla="+- 0 6596 6552"/>
                <a:gd name="T11" fmla="*/ 6596 h 2225"/>
                <a:gd name="T12" fmla="+- 0 13860 13815"/>
                <a:gd name="T13" fmla="*/ T12 w 2436"/>
                <a:gd name="T14" fmla="+- 0 6646 6552"/>
                <a:gd name="T15" fmla="*/ 6646 h 2225"/>
                <a:gd name="T16" fmla="+- 0 13827 13815"/>
                <a:gd name="T17" fmla="*/ T16 w 2436"/>
                <a:gd name="T18" fmla="+- 0 6710 6552"/>
                <a:gd name="T19" fmla="*/ 6710 h 2225"/>
                <a:gd name="T20" fmla="+- 0 13815 13815"/>
                <a:gd name="T21" fmla="*/ T20 w 2436"/>
                <a:gd name="T22" fmla="+- 0 6783 6552"/>
                <a:gd name="T23" fmla="*/ 6783 h 2225"/>
                <a:gd name="T24" fmla="+- 0 13815 13815"/>
                <a:gd name="T25" fmla="*/ T24 w 2436"/>
                <a:gd name="T26" fmla="+- 0 8545 6552"/>
                <a:gd name="T27" fmla="*/ 8545 h 2225"/>
                <a:gd name="T28" fmla="+- 0 13827 13815"/>
                <a:gd name="T29" fmla="*/ T28 w 2436"/>
                <a:gd name="T30" fmla="+- 0 8618 6552"/>
                <a:gd name="T31" fmla="*/ 8618 h 2225"/>
                <a:gd name="T32" fmla="+- 0 13860 13815"/>
                <a:gd name="T33" fmla="*/ T32 w 2436"/>
                <a:gd name="T34" fmla="+- 0 8682 6552"/>
                <a:gd name="T35" fmla="*/ 8682 h 2225"/>
                <a:gd name="T36" fmla="+- 0 13910 13815"/>
                <a:gd name="T37" fmla="*/ T36 w 2436"/>
                <a:gd name="T38" fmla="+- 0 8731 6552"/>
                <a:gd name="T39" fmla="*/ 8731 h 2225"/>
                <a:gd name="T40" fmla="+- 0 13973 13815"/>
                <a:gd name="T41" fmla="*/ T40 w 2436"/>
                <a:gd name="T42" fmla="+- 0 8764 6552"/>
                <a:gd name="T43" fmla="*/ 8764 h 2225"/>
                <a:gd name="T44" fmla="+- 0 14046 13815"/>
                <a:gd name="T45" fmla="*/ T44 w 2436"/>
                <a:gd name="T46" fmla="+- 0 8776 6552"/>
                <a:gd name="T47" fmla="*/ 8776 h 2225"/>
                <a:gd name="T48" fmla="+- 0 16020 13815"/>
                <a:gd name="T49" fmla="*/ T48 w 2436"/>
                <a:gd name="T50" fmla="+- 0 8776 6552"/>
                <a:gd name="T51" fmla="*/ 8776 h 2225"/>
                <a:gd name="T52" fmla="+- 0 16093 13815"/>
                <a:gd name="T53" fmla="*/ T52 w 2436"/>
                <a:gd name="T54" fmla="+- 0 8764 6552"/>
                <a:gd name="T55" fmla="*/ 8764 h 2225"/>
                <a:gd name="T56" fmla="+- 0 16156 13815"/>
                <a:gd name="T57" fmla="*/ T56 w 2436"/>
                <a:gd name="T58" fmla="+- 0 8731 6552"/>
                <a:gd name="T59" fmla="*/ 8731 h 2225"/>
                <a:gd name="T60" fmla="+- 0 16206 13815"/>
                <a:gd name="T61" fmla="*/ T60 w 2436"/>
                <a:gd name="T62" fmla="+- 0 8682 6552"/>
                <a:gd name="T63" fmla="*/ 8682 h 2225"/>
                <a:gd name="T64" fmla="+- 0 16239 13815"/>
                <a:gd name="T65" fmla="*/ T64 w 2436"/>
                <a:gd name="T66" fmla="+- 0 8618 6552"/>
                <a:gd name="T67" fmla="*/ 8618 h 2225"/>
                <a:gd name="T68" fmla="+- 0 16251 13815"/>
                <a:gd name="T69" fmla="*/ T68 w 2436"/>
                <a:gd name="T70" fmla="+- 0 8545 6552"/>
                <a:gd name="T71" fmla="*/ 8545 h 2225"/>
                <a:gd name="T72" fmla="+- 0 16251 13815"/>
                <a:gd name="T73" fmla="*/ T72 w 2436"/>
                <a:gd name="T74" fmla="+- 0 6783 6552"/>
                <a:gd name="T75" fmla="*/ 6783 h 2225"/>
                <a:gd name="T76" fmla="+- 0 16239 13815"/>
                <a:gd name="T77" fmla="*/ T76 w 2436"/>
                <a:gd name="T78" fmla="+- 0 6710 6552"/>
                <a:gd name="T79" fmla="*/ 6710 h 2225"/>
                <a:gd name="T80" fmla="+- 0 16206 13815"/>
                <a:gd name="T81" fmla="*/ T80 w 2436"/>
                <a:gd name="T82" fmla="+- 0 6646 6552"/>
                <a:gd name="T83" fmla="*/ 6646 h 2225"/>
                <a:gd name="T84" fmla="+- 0 16156 13815"/>
                <a:gd name="T85" fmla="*/ T84 w 2436"/>
                <a:gd name="T86" fmla="+- 0 6596 6552"/>
                <a:gd name="T87" fmla="*/ 6596 h 2225"/>
                <a:gd name="T88" fmla="+- 0 16093 13815"/>
                <a:gd name="T89" fmla="*/ T88 w 2436"/>
                <a:gd name="T90" fmla="+- 0 6564 6552"/>
                <a:gd name="T91" fmla="*/ 6564 h 2225"/>
                <a:gd name="T92" fmla="+- 0 16020 13815"/>
                <a:gd name="T93" fmla="*/ T92 w 2436"/>
                <a:gd name="T94" fmla="+- 0 6552 6552"/>
                <a:gd name="T95" fmla="*/ 6552 h 2225"/>
                <a:gd name="T96" fmla="+- 0 14046 13815"/>
                <a:gd name="T97" fmla="*/ T96 w 2436"/>
                <a:gd name="T98" fmla="+- 0 6552 6552"/>
                <a:gd name="T99" fmla="*/ 6552 h 222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2436" h="2225">
                  <a:moveTo>
                    <a:pt x="231" y="0"/>
                  </a:moveTo>
                  <a:lnTo>
                    <a:pt x="158" y="12"/>
                  </a:lnTo>
                  <a:lnTo>
                    <a:pt x="95" y="44"/>
                  </a:lnTo>
                  <a:lnTo>
                    <a:pt x="45" y="94"/>
                  </a:lnTo>
                  <a:lnTo>
                    <a:pt x="12" y="158"/>
                  </a:lnTo>
                  <a:lnTo>
                    <a:pt x="0" y="231"/>
                  </a:lnTo>
                  <a:lnTo>
                    <a:pt x="0" y="1993"/>
                  </a:lnTo>
                  <a:lnTo>
                    <a:pt x="12" y="2066"/>
                  </a:lnTo>
                  <a:lnTo>
                    <a:pt x="45" y="2130"/>
                  </a:lnTo>
                  <a:lnTo>
                    <a:pt x="95" y="2179"/>
                  </a:lnTo>
                  <a:lnTo>
                    <a:pt x="158" y="2212"/>
                  </a:lnTo>
                  <a:lnTo>
                    <a:pt x="231" y="2224"/>
                  </a:lnTo>
                  <a:lnTo>
                    <a:pt x="2205" y="2224"/>
                  </a:lnTo>
                  <a:lnTo>
                    <a:pt x="2278" y="2212"/>
                  </a:lnTo>
                  <a:lnTo>
                    <a:pt x="2341" y="2179"/>
                  </a:lnTo>
                  <a:lnTo>
                    <a:pt x="2391" y="2130"/>
                  </a:lnTo>
                  <a:lnTo>
                    <a:pt x="2424" y="2066"/>
                  </a:lnTo>
                  <a:lnTo>
                    <a:pt x="2436" y="1993"/>
                  </a:lnTo>
                  <a:lnTo>
                    <a:pt x="2436" y="231"/>
                  </a:lnTo>
                  <a:lnTo>
                    <a:pt x="2424" y="158"/>
                  </a:lnTo>
                  <a:lnTo>
                    <a:pt x="2391" y="94"/>
                  </a:lnTo>
                  <a:lnTo>
                    <a:pt x="2341" y="44"/>
                  </a:lnTo>
                  <a:lnTo>
                    <a:pt x="2278" y="12"/>
                  </a:lnTo>
                  <a:lnTo>
                    <a:pt x="2205" y="0"/>
                  </a:lnTo>
                  <a:lnTo>
                    <a:pt x="231" y="0"/>
                  </a:lnTo>
                  <a:close/>
                </a:path>
              </a:pathLst>
            </a:custGeom>
            <a:noFill/>
            <a:ln w="25400">
              <a:solidFill>
                <a:srgbClr val="ADAFB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13313" y="7295"/>
              <a:ext cx="761" cy="738"/>
            </a:xfrm>
            <a:custGeom>
              <a:avLst/>
              <a:gdLst>
                <a:gd name="T0" fmla="+- 0 13705 13314"/>
                <a:gd name="T1" fmla="*/ T0 w 761"/>
                <a:gd name="T2" fmla="+- 0 7295 7295"/>
                <a:gd name="T3" fmla="*/ 7295 h 738"/>
                <a:gd name="T4" fmla="+- 0 13705 13314"/>
                <a:gd name="T5" fmla="*/ T4 w 761"/>
                <a:gd name="T6" fmla="+- 0 7465 7295"/>
                <a:gd name="T7" fmla="*/ 7465 h 738"/>
                <a:gd name="T8" fmla="+- 0 13314 13314"/>
                <a:gd name="T9" fmla="*/ T8 w 761"/>
                <a:gd name="T10" fmla="+- 0 7465 7295"/>
                <a:gd name="T11" fmla="*/ 7465 h 738"/>
                <a:gd name="T12" fmla="+- 0 13314 13314"/>
                <a:gd name="T13" fmla="*/ T12 w 761"/>
                <a:gd name="T14" fmla="+- 0 7863 7295"/>
                <a:gd name="T15" fmla="*/ 7863 h 738"/>
                <a:gd name="T16" fmla="+- 0 13705 13314"/>
                <a:gd name="T17" fmla="*/ T16 w 761"/>
                <a:gd name="T18" fmla="+- 0 7863 7295"/>
                <a:gd name="T19" fmla="*/ 7863 h 738"/>
                <a:gd name="T20" fmla="+- 0 13705 13314"/>
                <a:gd name="T21" fmla="*/ T20 w 761"/>
                <a:gd name="T22" fmla="+- 0 8033 7295"/>
                <a:gd name="T23" fmla="*/ 8033 h 738"/>
                <a:gd name="T24" fmla="+- 0 14074 13314"/>
                <a:gd name="T25" fmla="*/ T24 w 761"/>
                <a:gd name="T26" fmla="+- 0 7664 7295"/>
                <a:gd name="T27" fmla="*/ 7664 h 738"/>
                <a:gd name="T28" fmla="+- 0 13705 13314"/>
                <a:gd name="T29" fmla="*/ T28 w 761"/>
                <a:gd name="T30" fmla="+- 0 7295 7295"/>
                <a:gd name="T31" fmla="*/ 7295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1" y="0"/>
                  </a:moveTo>
                  <a:lnTo>
                    <a:pt x="391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1" y="568"/>
                  </a:lnTo>
                  <a:lnTo>
                    <a:pt x="391" y="738"/>
                  </a:lnTo>
                  <a:lnTo>
                    <a:pt x="760" y="369"/>
                  </a:lnTo>
                  <a:lnTo>
                    <a:pt x="3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13313" y="7295"/>
              <a:ext cx="761" cy="738"/>
            </a:xfrm>
            <a:custGeom>
              <a:avLst/>
              <a:gdLst>
                <a:gd name="T0" fmla="+- 0 13705 13314"/>
                <a:gd name="T1" fmla="*/ T0 w 761"/>
                <a:gd name="T2" fmla="+- 0 7295 7295"/>
                <a:gd name="T3" fmla="*/ 7295 h 738"/>
                <a:gd name="T4" fmla="+- 0 13705 13314"/>
                <a:gd name="T5" fmla="*/ T4 w 761"/>
                <a:gd name="T6" fmla="+- 0 7465 7295"/>
                <a:gd name="T7" fmla="*/ 7465 h 738"/>
                <a:gd name="T8" fmla="+- 0 13314 13314"/>
                <a:gd name="T9" fmla="*/ T8 w 761"/>
                <a:gd name="T10" fmla="+- 0 7465 7295"/>
                <a:gd name="T11" fmla="*/ 7465 h 738"/>
                <a:gd name="T12" fmla="+- 0 13314 13314"/>
                <a:gd name="T13" fmla="*/ T12 w 761"/>
                <a:gd name="T14" fmla="+- 0 7863 7295"/>
                <a:gd name="T15" fmla="*/ 7863 h 738"/>
                <a:gd name="T16" fmla="+- 0 13705 13314"/>
                <a:gd name="T17" fmla="*/ T16 w 761"/>
                <a:gd name="T18" fmla="+- 0 7863 7295"/>
                <a:gd name="T19" fmla="*/ 7863 h 738"/>
                <a:gd name="T20" fmla="+- 0 13705 13314"/>
                <a:gd name="T21" fmla="*/ T20 w 761"/>
                <a:gd name="T22" fmla="+- 0 8033 7295"/>
                <a:gd name="T23" fmla="*/ 8033 h 738"/>
                <a:gd name="T24" fmla="+- 0 14074 13314"/>
                <a:gd name="T25" fmla="*/ T24 w 761"/>
                <a:gd name="T26" fmla="+- 0 7664 7295"/>
                <a:gd name="T27" fmla="*/ 7664 h 738"/>
                <a:gd name="T28" fmla="+- 0 13705 13314"/>
                <a:gd name="T29" fmla="*/ T28 w 761"/>
                <a:gd name="T30" fmla="+- 0 7295 7295"/>
                <a:gd name="T31" fmla="*/ 7295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1" y="0"/>
                  </a:moveTo>
                  <a:lnTo>
                    <a:pt x="391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1" y="568"/>
                  </a:lnTo>
                  <a:lnTo>
                    <a:pt x="391" y="738"/>
                  </a:lnTo>
                  <a:lnTo>
                    <a:pt x="760" y="369"/>
                  </a:lnTo>
                  <a:lnTo>
                    <a:pt x="391" y="0"/>
                  </a:lnTo>
                  <a:close/>
                </a:path>
              </a:pathLst>
            </a:custGeom>
            <a:noFill/>
            <a:ln w="12700">
              <a:solidFill>
                <a:srgbClr val="6B6C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10668" y="7295"/>
              <a:ext cx="761" cy="738"/>
            </a:xfrm>
            <a:custGeom>
              <a:avLst/>
              <a:gdLst>
                <a:gd name="T0" fmla="+- 0 11060 10668"/>
                <a:gd name="T1" fmla="*/ T0 w 761"/>
                <a:gd name="T2" fmla="+- 0 7295 7295"/>
                <a:gd name="T3" fmla="*/ 7295 h 738"/>
                <a:gd name="T4" fmla="+- 0 11060 10668"/>
                <a:gd name="T5" fmla="*/ T4 w 761"/>
                <a:gd name="T6" fmla="+- 0 7465 7295"/>
                <a:gd name="T7" fmla="*/ 7465 h 738"/>
                <a:gd name="T8" fmla="+- 0 10668 10668"/>
                <a:gd name="T9" fmla="*/ T8 w 761"/>
                <a:gd name="T10" fmla="+- 0 7465 7295"/>
                <a:gd name="T11" fmla="*/ 7465 h 738"/>
                <a:gd name="T12" fmla="+- 0 10668 10668"/>
                <a:gd name="T13" fmla="*/ T12 w 761"/>
                <a:gd name="T14" fmla="+- 0 7863 7295"/>
                <a:gd name="T15" fmla="*/ 7863 h 738"/>
                <a:gd name="T16" fmla="+- 0 11060 10668"/>
                <a:gd name="T17" fmla="*/ T16 w 761"/>
                <a:gd name="T18" fmla="+- 0 7863 7295"/>
                <a:gd name="T19" fmla="*/ 7863 h 738"/>
                <a:gd name="T20" fmla="+- 0 11060 10668"/>
                <a:gd name="T21" fmla="*/ T20 w 761"/>
                <a:gd name="T22" fmla="+- 0 8033 7295"/>
                <a:gd name="T23" fmla="*/ 8033 h 738"/>
                <a:gd name="T24" fmla="+- 0 11429 10668"/>
                <a:gd name="T25" fmla="*/ T24 w 761"/>
                <a:gd name="T26" fmla="+- 0 7664 7295"/>
                <a:gd name="T27" fmla="*/ 7664 h 738"/>
                <a:gd name="T28" fmla="+- 0 11060 10668"/>
                <a:gd name="T29" fmla="*/ T28 w 761"/>
                <a:gd name="T30" fmla="+- 0 7295 7295"/>
                <a:gd name="T31" fmla="*/ 7295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2" y="0"/>
                  </a:moveTo>
                  <a:lnTo>
                    <a:pt x="392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2" y="568"/>
                  </a:lnTo>
                  <a:lnTo>
                    <a:pt x="392" y="738"/>
                  </a:lnTo>
                  <a:lnTo>
                    <a:pt x="761" y="369"/>
                  </a:lnTo>
                  <a:lnTo>
                    <a:pt x="3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10668" y="7295"/>
              <a:ext cx="761" cy="738"/>
            </a:xfrm>
            <a:custGeom>
              <a:avLst/>
              <a:gdLst>
                <a:gd name="T0" fmla="+- 0 11060 10668"/>
                <a:gd name="T1" fmla="*/ T0 w 761"/>
                <a:gd name="T2" fmla="+- 0 7295 7295"/>
                <a:gd name="T3" fmla="*/ 7295 h 738"/>
                <a:gd name="T4" fmla="+- 0 11060 10668"/>
                <a:gd name="T5" fmla="*/ T4 w 761"/>
                <a:gd name="T6" fmla="+- 0 7465 7295"/>
                <a:gd name="T7" fmla="*/ 7465 h 738"/>
                <a:gd name="T8" fmla="+- 0 10668 10668"/>
                <a:gd name="T9" fmla="*/ T8 w 761"/>
                <a:gd name="T10" fmla="+- 0 7465 7295"/>
                <a:gd name="T11" fmla="*/ 7465 h 738"/>
                <a:gd name="T12" fmla="+- 0 10668 10668"/>
                <a:gd name="T13" fmla="*/ T12 w 761"/>
                <a:gd name="T14" fmla="+- 0 7863 7295"/>
                <a:gd name="T15" fmla="*/ 7863 h 738"/>
                <a:gd name="T16" fmla="+- 0 11060 10668"/>
                <a:gd name="T17" fmla="*/ T16 w 761"/>
                <a:gd name="T18" fmla="+- 0 7863 7295"/>
                <a:gd name="T19" fmla="*/ 7863 h 738"/>
                <a:gd name="T20" fmla="+- 0 11060 10668"/>
                <a:gd name="T21" fmla="*/ T20 w 761"/>
                <a:gd name="T22" fmla="+- 0 8033 7295"/>
                <a:gd name="T23" fmla="*/ 8033 h 738"/>
                <a:gd name="T24" fmla="+- 0 11429 10668"/>
                <a:gd name="T25" fmla="*/ T24 w 761"/>
                <a:gd name="T26" fmla="+- 0 7664 7295"/>
                <a:gd name="T27" fmla="*/ 7664 h 738"/>
                <a:gd name="T28" fmla="+- 0 11060 10668"/>
                <a:gd name="T29" fmla="*/ T28 w 761"/>
                <a:gd name="T30" fmla="+- 0 7295 7295"/>
                <a:gd name="T31" fmla="*/ 7295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2" y="0"/>
                  </a:moveTo>
                  <a:lnTo>
                    <a:pt x="392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2" y="568"/>
                  </a:lnTo>
                  <a:lnTo>
                    <a:pt x="392" y="738"/>
                  </a:lnTo>
                  <a:lnTo>
                    <a:pt x="761" y="369"/>
                  </a:lnTo>
                  <a:lnTo>
                    <a:pt x="392" y="0"/>
                  </a:lnTo>
                  <a:close/>
                </a:path>
              </a:pathLst>
            </a:custGeom>
            <a:noFill/>
            <a:ln w="12700">
              <a:solidFill>
                <a:srgbClr val="6B6C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3646464" y="3211682"/>
            <a:ext cx="3109443" cy="1153118"/>
            <a:chOff x="8523" y="4567"/>
            <a:chExt cx="7726" cy="1775"/>
          </a:xfrm>
        </p:grpSpPr>
        <p:pic>
          <p:nvPicPr>
            <p:cNvPr id="20" name="Picture 19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3" y="4567"/>
              <a:ext cx="1774" cy="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0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00" y="4567"/>
              <a:ext cx="1298" cy="1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8523" y="4567"/>
              <a:ext cx="1774" cy="1774"/>
            </a:xfrm>
            <a:custGeom>
              <a:avLst/>
              <a:gdLst>
                <a:gd name="T0" fmla="+- 0 8755 8524"/>
                <a:gd name="T1" fmla="*/ T0 w 1774"/>
                <a:gd name="T2" fmla="+- 0 4568 4568"/>
                <a:gd name="T3" fmla="*/ 4568 h 1774"/>
                <a:gd name="T4" fmla="+- 0 8682 8524"/>
                <a:gd name="T5" fmla="*/ T4 w 1774"/>
                <a:gd name="T6" fmla="+- 0 4580 4568"/>
                <a:gd name="T7" fmla="*/ 4580 h 1774"/>
                <a:gd name="T8" fmla="+- 0 8618 8524"/>
                <a:gd name="T9" fmla="*/ T8 w 1774"/>
                <a:gd name="T10" fmla="+- 0 4612 4568"/>
                <a:gd name="T11" fmla="*/ 4612 h 1774"/>
                <a:gd name="T12" fmla="+- 0 8568 8524"/>
                <a:gd name="T13" fmla="*/ T12 w 1774"/>
                <a:gd name="T14" fmla="+- 0 4662 4568"/>
                <a:gd name="T15" fmla="*/ 4662 h 1774"/>
                <a:gd name="T16" fmla="+- 0 8536 8524"/>
                <a:gd name="T17" fmla="*/ T16 w 1774"/>
                <a:gd name="T18" fmla="+- 0 4726 4568"/>
                <a:gd name="T19" fmla="*/ 4726 h 1774"/>
                <a:gd name="T20" fmla="+- 0 8524 8524"/>
                <a:gd name="T21" fmla="*/ T20 w 1774"/>
                <a:gd name="T22" fmla="+- 0 4799 4568"/>
                <a:gd name="T23" fmla="*/ 4799 h 1774"/>
                <a:gd name="T24" fmla="+- 0 8524 8524"/>
                <a:gd name="T25" fmla="*/ T24 w 1774"/>
                <a:gd name="T26" fmla="+- 0 6111 4568"/>
                <a:gd name="T27" fmla="*/ 6111 h 1774"/>
                <a:gd name="T28" fmla="+- 0 8536 8524"/>
                <a:gd name="T29" fmla="*/ T28 w 1774"/>
                <a:gd name="T30" fmla="+- 0 6184 4568"/>
                <a:gd name="T31" fmla="*/ 6184 h 1774"/>
                <a:gd name="T32" fmla="+- 0 8568 8524"/>
                <a:gd name="T33" fmla="*/ T32 w 1774"/>
                <a:gd name="T34" fmla="+- 0 6247 4568"/>
                <a:gd name="T35" fmla="*/ 6247 h 1774"/>
                <a:gd name="T36" fmla="+- 0 8618 8524"/>
                <a:gd name="T37" fmla="*/ T36 w 1774"/>
                <a:gd name="T38" fmla="+- 0 6297 4568"/>
                <a:gd name="T39" fmla="*/ 6297 h 1774"/>
                <a:gd name="T40" fmla="+- 0 8682 8524"/>
                <a:gd name="T41" fmla="*/ T40 w 1774"/>
                <a:gd name="T42" fmla="+- 0 6330 4568"/>
                <a:gd name="T43" fmla="*/ 6330 h 1774"/>
                <a:gd name="T44" fmla="+- 0 8755 8524"/>
                <a:gd name="T45" fmla="*/ T44 w 1774"/>
                <a:gd name="T46" fmla="+- 0 6342 4568"/>
                <a:gd name="T47" fmla="*/ 6342 h 1774"/>
                <a:gd name="T48" fmla="+- 0 10067 8524"/>
                <a:gd name="T49" fmla="*/ T48 w 1774"/>
                <a:gd name="T50" fmla="+- 0 6342 4568"/>
                <a:gd name="T51" fmla="*/ 6342 h 1774"/>
                <a:gd name="T52" fmla="+- 0 10140 8524"/>
                <a:gd name="T53" fmla="*/ T52 w 1774"/>
                <a:gd name="T54" fmla="+- 0 6330 4568"/>
                <a:gd name="T55" fmla="*/ 6330 h 1774"/>
                <a:gd name="T56" fmla="+- 0 10203 8524"/>
                <a:gd name="T57" fmla="*/ T56 w 1774"/>
                <a:gd name="T58" fmla="+- 0 6297 4568"/>
                <a:gd name="T59" fmla="*/ 6297 h 1774"/>
                <a:gd name="T60" fmla="+- 0 10253 8524"/>
                <a:gd name="T61" fmla="*/ T60 w 1774"/>
                <a:gd name="T62" fmla="+- 0 6247 4568"/>
                <a:gd name="T63" fmla="*/ 6247 h 1774"/>
                <a:gd name="T64" fmla="+- 0 10286 8524"/>
                <a:gd name="T65" fmla="*/ T64 w 1774"/>
                <a:gd name="T66" fmla="+- 0 6184 4568"/>
                <a:gd name="T67" fmla="*/ 6184 h 1774"/>
                <a:gd name="T68" fmla="+- 0 10298 8524"/>
                <a:gd name="T69" fmla="*/ T68 w 1774"/>
                <a:gd name="T70" fmla="+- 0 6111 4568"/>
                <a:gd name="T71" fmla="*/ 6111 h 1774"/>
                <a:gd name="T72" fmla="+- 0 10298 8524"/>
                <a:gd name="T73" fmla="*/ T72 w 1774"/>
                <a:gd name="T74" fmla="+- 0 4799 4568"/>
                <a:gd name="T75" fmla="*/ 4799 h 1774"/>
                <a:gd name="T76" fmla="+- 0 10286 8524"/>
                <a:gd name="T77" fmla="*/ T76 w 1774"/>
                <a:gd name="T78" fmla="+- 0 4726 4568"/>
                <a:gd name="T79" fmla="*/ 4726 h 1774"/>
                <a:gd name="T80" fmla="+- 0 10253 8524"/>
                <a:gd name="T81" fmla="*/ T80 w 1774"/>
                <a:gd name="T82" fmla="+- 0 4662 4568"/>
                <a:gd name="T83" fmla="*/ 4662 h 1774"/>
                <a:gd name="T84" fmla="+- 0 10203 8524"/>
                <a:gd name="T85" fmla="*/ T84 w 1774"/>
                <a:gd name="T86" fmla="+- 0 4612 4568"/>
                <a:gd name="T87" fmla="*/ 4612 h 1774"/>
                <a:gd name="T88" fmla="+- 0 10140 8524"/>
                <a:gd name="T89" fmla="*/ T88 w 1774"/>
                <a:gd name="T90" fmla="+- 0 4580 4568"/>
                <a:gd name="T91" fmla="*/ 4580 h 1774"/>
                <a:gd name="T92" fmla="+- 0 10067 8524"/>
                <a:gd name="T93" fmla="*/ T92 w 1774"/>
                <a:gd name="T94" fmla="+- 0 4568 4568"/>
                <a:gd name="T95" fmla="*/ 4568 h 1774"/>
                <a:gd name="T96" fmla="+- 0 8755 8524"/>
                <a:gd name="T97" fmla="*/ T96 w 1774"/>
                <a:gd name="T98" fmla="+- 0 4568 4568"/>
                <a:gd name="T99" fmla="*/ 4568 h 177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1774" h="1774">
                  <a:moveTo>
                    <a:pt x="231" y="0"/>
                  </a:moveTo>
                  <a:lnTo>
                    <a:pt x="158" y="12"/>
                  </a:lnTo>
                  <a:lnTo>
                    <a:pt x="94" y="44"/>
                  </a:lnTo>
                  <a:lnTo>
                    <a:pt x="44" y="94"/>
                  </a:lnTo>
                  <a:lnTo>
                    <a:pt x="12" y="158"/>
                  </a:lnTo>
                  <a:lnTo>
                    <a:pt x="0" y="231"/>
                  </a:lnTo>
                  <a:lnTo>
                    <a:pt x="0" y="1543"/>
                  </a:lnTo>
                  <a:lnTo>
                    <a:pt x="12" y="1616"/>
                  </a:lnTo>
                  <a:lnTo>
                    <a:pt x="44" y="1679"/>
                  </a:lnTo>
                  <a:lnTo>
                    <a:pt x="94" y="1729"/>
                  </a:lnTo>
                  <a:lnTo>
                    <a:pt x="158" y="1762"/>
                  </a:lnTo>
                  <a:lnTo>
                    <a:pt x="231" y="1774"/>
                  </a:lnTo>
                  <a:lnTo>
                    <a:pt x="1543" y="1774"/>
                  </a:lnTo>
                  <a:lnTo>
                    <a:pt x="1616" y="1762"/>
                  </a:lnTo>
                  <a:lnTo>
                    <a:pt x="1679" y="1729"/>
                  </a:lnTo>
                  <a:lnTo>
                    <a:pt x="1729" y="1679"/>
                  </a:lnTo>
                  <a:lnTo>
                    <a:pt x="1762" y="1616"/>
                  </a:lnTo>
                  <a:lnTo>
                    <a:pt x="1774" y="1543"/>
                  </a:lnTo>
                  <a:lnTo>
                    <a:pt x="1774" y="231"/>
                  </a:lnTo>
                  <a:lnTo>
                    <a:pt x="1762" y="158"/>
                  </a:lnTo>
                  <a:lnTo>
                    <a:pt x="1729" y="94"/>
                  </a:lnTo>
                  <a:lnTo>
                    <a:pt x="1679" y="44"/>
                  </a:lnTo>
                  <a:lnTo>
                    <a:pt x="1616" y="12"/>
                  </a:lnTo>
                  <a:lnTo>
                    <a:pt x="1543" y="0"/>
                  </a:lnTo>
                  <a:lnTo>
                    <a:pt x="231" y="0"/>
                  </a:lnTo>
                  <a:close/>
                </a:path>
              </a:pathLst>
            </a:custGeom>
            <a:noFill/>
            <a:ln w="25400">
              <a:solidFill>
                <a:srgbClr val="ADAFB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pic>
          <p:nvPicPr>
            <p:cNvPr id="23" name="Picture 22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07" y="4567"/>
              <a:ext cx="1774" cy="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23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07" y="5103"/>
              <a:ext cx="1774" cy="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4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93" y="4839"/>
              <a:ext cx="881" cy="1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0507" y="4567"/>
              <a:ext cx="1774" cy="1774"/>
            </a:xfrm>
            <a:custGeom>
              <a:avLst/>
              <a:gdLst>
                <a:gd name="T0" fmla="+- 0 10739 10508"/>
                <a:gd name="T1" fmla="*/ T0 w 1774"/>
                <a:gd name="T2" fmla="+- 0 4568 4568"/>
                <a:gd name="T3" fmla="*/ 4568 h 1774"/>
                <a:gd name="T4" fmla="+- 0 10666 10508"/>
                <a:gd name="T5" fmla="*/ T4 w 1774"/>
                <a:gd name="T6" fmla="+- 0 4580 4568"/>
                <a:gd name="T7" fmla="*/ 4580 h 1774"/>
                <a:gd name="T8" fmla="+- 0 10602 10508"/>
                <a:gd name="T9" fmla="*/ T8 w 1774"/>
                <a:gd name="T10" fmla="+- 0 4612 4568"/>
                <a:gd name="T11" fmla="*/ 4612 h 1774"/>
                <a:gd name="T12" fmla="+- 0 10552 10508"/>
                <a:gd name="T13" fmla="*/ T12 w 1774"/>
                <a:gd name="T14" fmla="+- 0 4662 4568"/>
                <a:gd name="T15" fmla="*/ 4662 h 1774"/>
                <a:gd name="T16" fmla="+- 0 10520 10508"/>
                <a:gd name="T17" fmla="*/ T16 w 1774"/>
                <a:gd name="T18" fmla="+- 0 4726 4568"/>
                <a:gd name="T19" fmla="*/ 4726 h 1774"/>
                <a:gd name="T20" fmla="+- 0 10508 10508"/>
                <a:gd name="T21" fmla="*/ T20 w 1774"/>
                <a:gd name="T22" fmla="+- 0 4799 4568"/>
                <a:gd name="T23" fmla="*/ 4799 h 1774"/>
                <a:gd name="T24" fmla="+- 0 10508 10508"/>
                <a:gd name="T25" fmla="*/ T24 w 1774"/>
                <a:gd name="T26" fmla="+- 0 6111 4568"/>
                <a:gd name="T27" fmla="*/ 6111 h 1774"/>
                <a:gd name="T28" fmla="+- 0 10520 10508"/>
                <a:gd name="T29" fmla="*/ T28 w 1774"/>
                <a:gd name="T30" fmla="+- 0 6184 4568"/>
                <a:gd name="T31" fmla="*/ 6184 h 1774"/>
                <a:gd name="T32" fmla="+- 0 10552 10508"/>
                <a:gd name="T33" fmla="*/ T32 w 1774"/>
                <a:gd name="T34" fmla="+- 0 6247 4568"/>
                <a:gd name="T35" fmla="*/ 6247 h 1774"/>
                <a:gd name="T36" fmla="+- 0 10602 10508"/>
                <a:gd name="T37" fmla="*/ T36 w 1774"/>
                <a:gd name="T38" fmla="+- 0 6297 4568"/>
                <a:gd name="T39" fmla="*/ 6297 h 1774"/>
                <a:gd name="T40" fmla="+- 0 10666 10508"/>
                <a:gd name="T41" fmla="*/ T40 w 1774"/>
                <a:gd name="T42" fmla="+- 0 6330 4568"/>
                <a:gd name="T43" fmla="*/ 6330 h 1774"/>
                <a:gd name="T44" fmla="+- 0 10739 10508"/>
                <a:gd name="T45" fmla="*/ T44 w 1774"/>
                <a:gd name="T46" fmla="+- 0 6342 4568"/>
                <a:gd name="T47" fmla="*/ 6342 h 1774"/>
                <a:gd name="T48" fmla="+- 0 12051 10508"/>
                <a:gd name="T49" fmla="*/ T48 w 1774"/>
                <a:gd name="T50" fmla="+- 0 6342 4568"/>
                <a:gd name="T51" fmla="*/ 6342 h 1774"/>
                <a:gd name="T52" fmla="+- 0 12124 10508"/>
                <a:gd name="T53" fmla="*/ T52 w 1774"/>
                <a:gd name="T54" fmla="+- 0 6330 4568"/>
                <a:gd name="T55" fmla="*/ 6330 h 1774"/>
                <a:gd name="T56" fmla="+- 0 12187 10508"/>
                <a:gd name="T57" fmla="*/ T56 w 1774"/>
                <a:gd name="T58" fmla="+- 0 6297 4568"/>
                <a:gd name="T59" fmla="*/ 6297 h 1774"/>
                <a:gd name="T60" fmla="+- 0 12237 10508"/>
                <a:gd name="T61" fmla="*/ T60 w 1774"/>
                <a:gd name="T62" fmla="+- 0 6247 4568"/>
                <a:gd name="T63" fmla="*/ 6247 h 1774"/>
                <a:gd name="T64" fmla="+- 0 12270 10508"/>
                <a:gd name="T65" fmla="*/ T64 w 1774"/>
                <a:gd name="T66" fmla="+- 0 6184 4568"/>
                <a:gd name="T67" fmla="*/ 6184 h 1774"/>
                <a:gd name="T68" fmla="+- 0 12282 10508"/>
                <a:gd name="T69" fmla="*/ T68 w 1774"/>
                <a:gd name="T70" fmla="+- 0 6111 4568"/>
                <a:gd name="T71" fmla="*/ 6111 h 1774"/>
                <a:gd name="T72" fmla="+- 0 12282 10508"/>
                <a:gd name="T73" fmla="*/ T72 w 1774"/>
                <a:gd name="T74" fmla="+- 0 4799 4568"/>
                <a:gd name="T75" fmla="*/ 4799 h 1774"/>
                <a:gd name="T76" fmla="+- 0 12270 10508"/>
                <a:gd name="T77" fmla="*/ T76 w 1774"/>
                <a:gd name="T78" fmla="+- 0 4726 4568"/>
                <a:gd name="T79" fmla="*/ 4726 h 1774"/>
                <a:gd name="T80" fmla="+- 0 12237 10508"/>
                <a:gd name="T81" fmla="*/ T80 w 1774"/>
                <a:gd name="T82" fmla="+- 0 4662 4568"/>
                <a:gd name="T83" fmla="*/ 4662 h 1774"/>
                <a:gd name="T84" fmla="+- 0 12187 10508"/>
                <a:gd name="T85" fmla="*/ T84 w 1774"/>
                <a:gd name="T86" fmla="+- 0 4612 4568"/>
                <a:gd name="T87" fmla="*/ 4612 h 1774"/>
                <a:gd name="T88" fmla="+- 0 12124 10508"/>
                <a:gd name="T89" fmla="*/ T88 w 1774"/>
                <a:gd name="T90" fmla="+- 0 4580 4568"/>
                <a:gd name="T91" fmla="*/ 4580 h 1774"/>
                <a:gd name="T92" fmla="+- 0 12051 10508"/>
                <a:gd name="T93" fmla="*/ T92 w 1774"/>
                <a:gd name="T94" fmla="+- 0 4568 4568"/>
                <a:gd name="T95" fmla="*/ 4568 h 1774"/>
                <a:gd name="T96" fmla="+- 0 10739 10508"/>
                <a:gd name="T97" fmla="*/ T96 w 1774"/>
                <a:gd name="T98" fmla="+- 0 4568 4568"/>
                <a:gd name="T99" fmla="*/ 4568 h 177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1774" h="1774">
                  <a:moveTo>
                    <a:pt x="231" y="0"/>
                  </a:moveTo>
                  <a:lnTo>
                    <a:pt x="158" y="12"/>
                  </a:lnTo>
                  <a:lnTo>
                    <a:pt x="94" y="44"/>
                  </a:lnTo>
                  <a:lnTo>
                    <a:pt x="44" y="94"/>
                  </a:lnTo>
                  <a:lnTo>
                    <a:pt x="12" y="158"/>
                  </a:lnTo>
                  <a:lnTo>
                    <a:pt x="0" y="231"/>
                  </a:lnTo>
                  <a:lnTo>
                    <a:pt x="0" y="1543"/>
                  </a:lnTo>
                  <a:lnTo>
                    <a:pt x="12" y="1616"/>
                  </a:lnTo>
                  <a:lnTo>
                    <a:pt x="44" y="1679"/>
                  </a:lnTo>
                  <a:lnTo>
                    <a:pt x="94" y="1729"/>
                  </a:lnTo>
                  <a:lnTo>
                    <a:pt x="158" y="1762"/>
                  </a:lnTo>
                  <a:lnTo>
                    <a:pt x="231" y="1774"/>
                  </a:lnTo>
                  <a:lnTo>
                    <a:pt x="1543" y="1774"/>
                  </a:lnTo>
                  <a:lnTo>
                    <a:pt x="1616" y="1762"/>
                  </a:lnTo>
                  <a:lnTo>
                    <a:pt x="1679" y="1729"/>
                  </a:lnTo>
                  <a:lnTo>
                    <a:pt x="1729" y="1679"/>
                  </a:lnTo>
                  <a:lnTo>
                    <a:pt x="1762" y="1616"/>
                  </a:lnTo>
                  <a:lnTo>
                    <a:pt x="1774" y="1543"/>
                  </a:lnTo>
                  <a:lnTo>
                    <a:pt x="1774" y="231"/>
                  </a:lnTo>
                  <a:lnTo>
                    <a:pt x="1762" y="158"/>
                  </a:lnTo>
                  <a:lnTo>
                    <a:pt x="1729" y="94"/>
                  </a:lnTo>
                  <a:lnTo>
                    <a:pt x="1679" y="44"/>
                  </a:lnTo>
                  <a:lnTo>
                    <a:pt x="1616" y="12"/>
                  </a:lnTo>
                  <a:lnTo>
                    <a:pt x="1543" y="0"/>
                  </a:lnTo>
                  <a:lnTo>
                    <a:pt x="231" y="0"/>
                  </a:lnTo>
                  <a:close/>
                </a:path>
              </a:pathLst>
            </a:custGeom>
            <a:noFill/>
            <a:ln w="25400">
              <a:solidFill>
                <a:srgbClr val="ADAFB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0006" y="5086"/>
              <a:ext cx="761" cy="738"/>
            </a:xfrm>
            <a:custGeom>
              <a:avLst/>
              <a:gdLst>
                <a:gd name="T0" fmla="+- 0 10398 10007"/>
                <a:gd name="T1" fmla="*/ T0 w 761"/>
                <a:gd name="T2" fmla="+- 0 5086 5086"/>
                <a:gd name="T3" fmla="*/ 5086 h 738"/>
                <a:gd name="T4" fmla="+- 0 10398 10007"/>
                <a:gd name="T5" fmla="*/ T4 w 761"/>
                <a:gd name="T6" fmla="+- 0 5256 5086"/>
                <a:gd name="T7" fmla="*/ 5256 h 738"/>
                <a:gd name="T8" fmla="+- 0 10007 10007"/>
                <a:gd name="T9" fmla="*/ T8 w 761"/>
                <a:gd name="T10" fmla="+- 0 5256 5086"/>
                <a:gd name="T11" fmla="*/ 5256 h 738"/>
                <a:gd name="T12" fmla="+- 0 10007 10007"/>
                <a:gd name="T13" fmla="*/ T12 w 761"/>
                <a:gd name="T14" fmla="+- 0 5654 5086"/>
                <a:gd name="T15" fmla="*/ 5654 h 738"/>
                <a:gd name="T16" fmla="+- 0 10398 10007"/>
                <a:gd name="T17" fmla="*/ T16 w 761"/>
                <a:gd name="T18" fmla="+- 0 5654 5086"/>
                <a:gd name="T19" fmla="*/ 5654 h 738"/>
                <a:gd name="T20" fmla="+- 0 10398 10007"/>
                <a:gd name="T21" fmla="*/ T20 w 761"/>
                <a:gd name="T22" fmla="+- 0 5824 5086"/>
                <a:gd name="T23" fmla="*/ 5824 h 738"/>
                <a:gd name="T24" fmla="+- 0 10767 10007"/>
                <a:gd name="T25" fmla="*/ T24 w 761"/>
                <a:gd name="T26" fmla="+- 0 5455 5086"/>
                <a:gd name="T27" fmla="*/ 5455 h 738"/>
                <a:gd name="T28" fmla="+- 0 10398 10007"/>
                <a:gd name="T29" fmla="*/ T28 w 761"/>
                <a:gd name="T30" fmla="+- 0 5086 5086"/>
                <a:gd name="T31" fmla="*/ 5086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1" y="0"/>
                  </a:moveTo>
                  <a:lnTo>
                    <a:pt x="391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1" y="568"/>
                  </a:lnTo>
                  <a:lnTo>
                    <a:pt x="391" y="738"/>
                  </a:lnTo>
                  <a:lnTo>
                    <a:pt x="760" y="369"/>
                  </a:lnTo>
                  <a:lnTo>
                    <a:pt x="3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10006" y="5086"/>
              <a:ext cx="761" cy="738"/>
            </a:xfrm>
            <a:custGeom>
              <a:avLst/>
              <a:gdLst>
                <a:gd name="T0" fmla="+- 0 10398 10007"/>
                <a:gd name="T1" fmla="*/ T0 w 761"/>
                <a:gd name="T2" fmla="+- 0 5086 5086"/>
                <a:gd name="T3" fmla="*/ 5086 h 738"/>
                <a:gd name="T4" fmla="+- 0 10398 10007"/>
                <a:gd name="T5" fmla="*/ T4 w 761"/>
                <a:gd name="T6" fmla="+- 0 5256 5086"/>
                <a:gd name="T7" fmla="*/ 5256 h 738"/>
                <a:gd name="T8" fmla="+- 0 10007 10007"/>
                <a:gd name="T9" fmla="*/ T8 w 761"/>
                <a:gd name="T10" fmla="+- 0 5256 5086"/>
                <a:gd name="T11" fmla="*/ 5256 h 738"/>
                <a:gd name="T12" fmla="+- 0 10007 10007"/>
                <a:gd name="T13" fmla="*/ T12 w 761"/>
                <a:gd name="T14" fmla="+- 0 5654 5086"/>
                <a:gd name="T15" fmla="*/ 5654 h 738"/>
                <a:gd name="T16" fmla="+- 0 10398 10007"/>
                <a:gd name="T17" fmla="*/ T16 w 761"/>
                <a:gd name="T18" fmla="+- 0 5654 5086"/>
                <a:gd name="T19" fmla="*/ 5654 h 738"/>
                <a:gd name="T20" fmla="+- 0 10398 10007"/>
                <a:gd name="T21" fmla="*/ T20 w 761"/>
                <a:gd name="T22" fmla="+- 0 5824 5086"/>
                <a:gd name="T23" fmla="*/ 5824 h 738"/>
                <a:gd name="T24" fmla="+- 0 10767 10007"/>
                <a:gd name="T25" fmla="*/ T24 w 761"/>
                <a:gd name="T26" fmla="+- 0 5455 5086"/>
                <a:gd name="T27" fmla="*/ 5455 h 738"/>
                <a:gd name="T28" fmla="+- 0 10398 10007"/>
                <a:gd name="T29" fmla="*/ T28 w 761"/>
                <a:gd name="T30" fmla="+- 0 5086 5086"/>
                <a:gd name="T31" fmla="*/ 5086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1" y="0"/>
                  </a:moveTo>
                  <a:lnTo>
                    <a:pt x="391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1" y="568"/>
                  </a:lnTo>
                  <a:lnTo>
                    <a:pt x="391" y="738"/>
                  </a:lnTo>
                  <a:lnTo>
                    <a:pt x="760" y="369"/>
                  </a:lnTo>
                  <a:lnTo>
                    <a:pt x="391" y="0"/>
                  </a:lnTo>
                  <a:close/>
                </a:path>
              </a:pathLst>
            </a:custGeom>
            <a:noFill/>
            <a:ln w="12700">
              <a:solidFill>
                <a:srgbClr val="6B6C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pic>
          <p:nvPicPr>
            <p:cNvPr id="29" name="Picture 28"/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1" y="4567"/>
              <a:ext cx="1774" cy="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29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42" y="5519"/>
              <a:ext cx="1623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2491" y="4567"/>
              <a:ext cx="1774" cy="1774"/>
            </a:xfrm>
            <a:custGeom>
              <a:avLst/>
              <a:gdLst>
                <a:gd name="T0" fmla="+- 0 12722 12492"/>
                <a:gd name="T1" fmla="*/ T0 w 1774"/>
                <a:gd name="T2" fmla="+- 0 4568 4568"/>
                <a:gd name="T3" fmla="*/ 4568 h 1774"/>
                <a:gd name="T4" fmla="+- 0 12650 12492"/>
                <a:gd name="T5" fmla="*/ T4 w 1774"/>
                <a:gd name="T6" fmla="+- 0 4580 4568"/>
                <a:gd name="T7" fmla="*/ 4580 h 1774"/>
                <a:gd name="T8" fmla="+- 0 12586 12492"/>
                <a:gd name="T9" fmla="*/ T8 w 1774"/>
                <a:gd name="T10" fmla="+- 0 4612 4568"/>
                <a:gd name="T11" fmla="*/ 4612 h 1774"/>
                <a:gd name="T12" fmla="+- 0 12536 12492"/>
                <a:gd name="T13" fmla="*/ T12 w 1774"/>
                <a:gd name="T14" fmla="+- 0 4662 4568"/>
                <a:gd name="T15" fmla="*/ 4662 h 1774"/>
                <a:gd name="T16" fmla="+- 0 12504 12492"/>
                <a:gd name="T17" fmla="*/ T16 w 1774"/>
                <a:gd name="T18" fmla="+- 0 4726 4568"/>
                <a:gd name="T19" fmla="*/ 4726 h 1774"/>
                <a:gd name="T20" fmla="+- 0 12492 12492"/>
                <a:gd name="T21" fmla="*/ T20 w 1774"/>
                <a:gd name="T22" fmla="+- 0 4799 4568"/>
                <a:gd name="T23" fmla="*/ 4799 h 1774"/>
                <a:gd name="T24" fmla="+- 0 12492 12492"/>
                <a:gd name="T25" fmla="*/ T24 w 1774"/>
                <a:gd name="T26" fmla="+- 0 6111 4568"/>
                <a:gd name="T27" fmla="*/ 6111 h 1774"/>
                <a:gd name="T28" fmla="+- 0 12504 12492"/>
                <a:gd name="T29" fmla="*/ T28 w 1774"/>
                <a:gd name="T30" fmla="+- 0 6184 4568"/>
                <a:gd name="T31" fmla="*/ 6184 h 1774"/>
                <a:gd name="T32" fmla="+- 0 12536 12492"/>
                <a:gd name="T33" fmla="*/ T32 w 1774"/>
                <a:gd name="T34" fmla="+- 0 6247 4568"/>
                <a:gd name="T35" fmla="*/ 6247 h 1774"/>
                <a:gd name="T36" fmla="+- 0 12586 12492"/>
                <a:gd name="T37" fmla="*/ T36 w 1774"/>
                <a:gd name="T38" fmla="+- 0 6297 4568"/>
                <a:gd name="T39" fmla="*/ 6297 h 1774"/>
                <a:gd name="T40" fmla="+- 0 12650 12492"/>
                <a:gd name="T41" fmla="*/ T40 w 1774"/>
                <a:gd name="T42" fmla="+- 0 6330 4568"/>
                <a:gd name="T43" fmla="*/ 6330 h 1774"/>
                <a:gd name="T44" fmla="+- 0 12722 12492"/>
                <a:gd name="T45" fmla="*/ T44 w 1774"/>
                <a:gd name="T46" fmla="+- 0 6342 4568"/>
                <a:gd name="T47" fmla="*/ 6342 h 1774"/>
                <a:gd name="T48" fmla="+- 0 14035 12492"/>
                <a:gd name="T49" fmla="*/ T48 w 1774"/>
                <a:gd name="T50" fmla="+- 0 6342 4568"/>
                <a:gd name="T51" fmla="*/ 6342 h 1774"/>
                <a:gd name="T52" fmla="+- 0 14108 12492"/>
                <a:gd name="T53" fmla="*/ T52 w 1774"/>
                <a:gd name="T54" fmla="+- 0 6330 4568"/>
                <a:gd name="T55" fmla="*/ 6330 h 1774"/>
                <a:gd name="T56" fmla="+- 0 14171 12492"/>
                <a:gd name="T57" fmla="*/ T56 w 1774"/>
                <a:gd name="T58" fmla="+- 0 6297 4568"/>
                <a:gd name="T59" fmla="*/ 6297 h 1774"/>
                <a:gd name="T60" fmla="+- 0 14221 12492"/>
                <a:gd name="T61" fmla="*/ T60 w 1774"/>
                <a:gd name="T62" fmla="+- 0 6247 4568"/>
                <a:gd name="T63" fmla="*/ 6247 h 1774"/>
                <a:gd name="T64" fmla="+- 0 14254 12492"/>
                <a:gd name="T65" fmla="*/ T64 w 1774"/>
                <a:gd name="T66" fmla="+- 0 6184 4568"/>
                <a:gd name="T67" fmla="*/ 6184 h 1774"/>
                <a:gd name="T68" fmla="+- 0 14266 12492"/>
                <a:gd name="T69" fmla="*/ T68 w 1774"/>
                <a:gd name="T70" fmla="+- 0 6111 4568"/>
                <a:gd name="T71" fmla="*/ 6111 h 1774"/>
                <a:gd name="T72" fmla="+- 0 14266 12492"/>
                <a:gd name="T73" fmla="*/ T72 w 1774"/>
                <a:gd name="T74" fmla="+- 0 4799 4568"/>
                <a:gd name="T75" fmla="*/ 4799 h 1774"/>
                <a:gd name="T76" fmla="+- 0 14254 12492"/>
                <a:gd name="T77" fmla="*/ T76 w 1774"/>
                <a:gd name="T78" fmla="+- 0 4726 4568"/>
                <a:gd name="T79" fmla="*/ 4726 h 1774"/>
                <a:gd name="T80" fmla="+- 0 14221 12492"/>
                <a:gd name="T81" fmla="*/ T80 w 1774"/>
                <a:gd name="T82" fmla="+- 0 4662 4568"/>
                <a:gd name="T83" fmla="*/ 4662 h 1774"/>
                <a:gd name="T84" fmla="+- 0 14171 12492"/>
                <a:gd name="T85" fmla="*/ T84 w 1774"/>
                <a:gd name="T86" fmla="+- 0 4612 4568"/>
                <a:gd name="T87" fmla="*/ 4612 h 1774"/>
                <a:gd name="T88" fmla="+- 0 14108 12492"/>
                <a:gd name="T89" fmla="*/ T88 w 1774"/>
                <a:gd name="T90" fmla="+- 0 4580 4568"/>
                <a:gd name="T91" fmla="*/ 4580 h 1774"/>
                <a:gd name="T92" fmla="+- 0 14035 12492"/>
                <a:gd name="T93" fmla="*/ T92 w 1774"/>
                <a:gd name="T94" fmla="+- 0 4568 4568"/>
                <a:gd name="T95" fmla="*/ 4568 h 1774"/>
                <a:gd name="T96" fmla="+- 0 12722 12492"/>
                <a:gd name="T97" fmla="*/ T96 w 1774"/>
                <a:gd name="T98" fmla="+- 0 4568 4568"/>
                <a:gd name="T99" fmla="*/ 4568 h 177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1774" h="1774">
                  <a:moveTo>
                    <a:pt x="230" y="0"/>
                  </a:moveTo>
                  <a:lnTo>
                    <a:pt x="158" y="12"/>
                  </a:lnTo>
                  <a:lnTo>
                    <a:pt x="94" y="44"/>
                  </a:lnTo>
                  <a:lnTo>
                    <a:pt x="44" y="94"/>
                  </a:lnTo>
                  <a:lnTo>
                    <a:pt x="12" y="158"/>
                  </a:lnTo>
                  <a:lnTo>
                    <a:pt x="0" y="231"/>
                  </a:lnTo>
                  <a:lnTo>
                    <a:pt x="0" y="1543"/>
                  </a:lnTo>
                  <a:lnTo>
                    <a:pt x="12" y="1616"/>
                  </a:lnTo>
                  <a:lnTo>
                    <a:pt x="44" y="1679"/>
                  </a:lnTo>
                  <a:lnTo>
                    <a:pt x="94" y="1729"/>
                  </a:lnTo>
                  <a:lnTo>
                    <a:pt x="158" y="1762"/>
                  </a:lnTo>
                  <a:lnTo>
                    <a:pt x="230" y="1774"/>
                  </a:lnTo>
                  <a:lnTo>
                    <a:pt x="1543" y="1774"/>
                  </a:lnTo>
                  <a:lnTo>
                    <a:pt x="1616" y="1762"/>
                  </a:lnTo>
                  <a:lnTo>
                    <a:pt x="1679" y="1729"/>
                  </a:lnTo>
                  <a:lnTo>
                    <a:pt x="1729" y="1679"/>
                  </a:lnTo>
                  <a:lnTo>
                    <a:pt x="1762" y="1616"/>
                  </a:lnTo>
                  <a:lnTo>
                    <a:pt x="1774" y="1543"/>
                  </a:lnTo>
                  <a:lnTo>
                    <a:pt x="1774" y="231"/>
                  </a:lnTo>
                  <a:lnTo>
                    <a:pt x="1762" y="158"/>
                  </a:lnTo>
                  <a:lnTo>
                    <a:pt x="1729" y="94"/>
                  </a:lnTo>
                  <a:lnTo>
                    <a:pt x="1679" y="44"/>
                  </a:lnTo>
                  <a:lnTo>
                    <a:pt x="1616" y="12"/>
                  </a:lnTo>
                  <a:lnTo>
                    <a:pt x="1543" y="0"/>
                  </a:lnTo>
                  <a:lnTo>
                    <a:pt x="230" y="0"/>
                  </a:lnTo>
                  <a:close/>
                </a:path>
              </a:pathLst>
            </a:custGeom>
            <a:noFill/>
            <a:ln w="25400">
              <a:solidFill>
                <a:srgbClr val="ADAFB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11990" y="5086"/>
              <a:ext cx="761" cy="738"/>
            </a:xfrm>
            <a:custGeom>
              <a:avLst/>
              <a:gdLst>
                <a:gd name="T0" fmla="+- 0 12383 11991"/>
                <a:gd name="T1" fmla="*/ T0 w 761"/>
                <a:gd name="T2" fmla="+- 0 5086 5086"/>
                <a:gd name="T3" fmla="*/ 5086 h 738"/>
                <a:gd name="T4" fmla="+- 0 12383 11991"/>
                <a:gd name="T5" fmla="*/ T4 w 761"/>
                <a:gd name="T6" fmla="+- 0 5256 5086"/>
                <a:gd name="T7" fmla="*/ 5256 h 738"/>
                <a:gd name="T8" fmla="+- 0 11991 11991"/>
                <a:gd name="T9" fmla="*/ T8 w 761"/>
                <a:gd name="T10" fmla="+- 0 5256 5086"/>
                <a:gd name="T11" fmla="*/ 5256 h 738"/>
                <a:gd name="T12" fmla="+- 0 11991 11991"/>
                <a:gd name="T13" fmla="*/ T12 w 761"/>
                <a:gd name="T14" fmla="+- 0 5654 5086"/>
                <a:gd name="T15" fmla="*/ 5654 h 738"/>
                <a:gd name="T16" fmla="+- 0 12383 11991"/>
                <a:gd name="T17" fmla="*/ T16 w 761"/>
                <a:gd name="T18" fmla="+- 0 5654 5086"/>
                <a:gd name="T19" fmla="*/ 5654 h 738"/>
                <a:gd name="T20" fmla="+- 0 12383 11991"/>
                <a:gd name="T21" fmla="*/ T20 w 761"/>
                <a:gd name="T22" fmla="+- 0 5824 5086"/>
                <a:gd name="T23" fmla="*/ 5824 h 738"/>
                <a:gd name="T24" fmla="+- 0 12751 11991"/>
                <a:gd name="T25" fmla="*/ T24 w 761"/>
                <a:gd name="T26" fmla="+- 0 5455 5086"/>
                <a:gd name="T27" fmla="*/ 5455 h 738"/>
                <a:gd name="T28" fmla="+- 0 12383 11991"/>
                <a:gd name="T29" fmla="*/ T28 w 761"/>
                <a:gd name="T30" fmla="+- 0 5086 5086"/>
                <a:gd name="T31" fmla="*/ 5086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2" y="0"/>
                  </a:moveTo>
                  <a:lnTo>
                    <a:pt x="392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2" y="568"/>
                  </a:lnTo>
                  <a:lnTo>
                    <a:pt x="392" y="738"/>
                  </a:lnTo>
                  <a:lnTo>
                    <a:pt x="760" y="369"/>
                  </a:lnTo>
                  <a:lnTo>
                    <a:pt x="3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1990" y="5086"/>
              <a:ext cx="761" cy="738"/>
            </a:xfrm>
            <a:custGeom>
              <a:avLst/>
              <a:gdLst>
                <a:gd name="T0" fmla="+- 0 12383 11991"/>
                <a:gd name="T1" fmla="*/ T0 w 761"/>
                <a:gd name="T2" fmla="+- 0 5086 5086"/>
                <a:gd name="T3" fmla="*/ 5086 h 738"/>
                <a:gd name="T4" fmla="+- 0 12383 11991"/>
                <a:gd name="T5" fmla="*/ T4 w 761"/>
                <a:gd name="T6" fmla="+- 0 5256 5086"/>
                <a:gd name="T7" fmla="*/ 5256 h 738"/>
                <a:gd name="T8" fmla="+- 0 11991 11991"/>
                <a:gd name="T9" fmla="*/ T8 w 761"/>
                <a:gd name="T10" fmla="+- 0 5256 5086"/>
                <a:gd name="T11" fmla="*/ 5256 h 738"/>
                <a:gd name="T12" fmla="+- 0 11991 11991"/>
                <a:gd name="T13" fmla="*/ T12 w 761"/>
                <a:gd name="T14" fmla="+- 0 5654 5086"/>
                <a:gd name="T15" fmla="*/ 5654 h 738"/>
                <a:gd name="T16" fmla="+- 0 12383 11991"/>
                <a:gd name="T17" fmla="*/ T16 w 761"/>
                <a:gd name="T18" fmla="+- 0 5654 5086"/>
                <a:gd name="T19" fmla="*/ 5654 h 738"/>
                <a:gd name="T20" fmla="+- 0 12383 11991"/>
                <a:gd name="T21" fmla="*/ T20 w 761"/>
                <a:gd name="T22" fmla="+- 0 5824 5086"/>
                <a:gd name="T23" fmla="*/ 5824 h 738"/>
                <a:gd name="T24" fmla="+- 0 12751 11991"/>
                <a:gd name="T25" fmla="*/ T24 w 761"/>
                <a:gd name="T26" fmla="+- 0 5455 5086"/>
                <a:gd name="T27" fmla="*/ 5455 h 738"/>
                <a:gd name="T28" fmla="+- 0 12383 11991"/>
                <a:gd name="T29" fmla="*/ T28 w 761"/>
                <a:gd name="T30" fmla="+- 0 5086 5086"/>
                <a:gd name="T31" fmla="*/ 5086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2" y="0"/>
                  </a:moveTo>
                  <a:lnTo>
                    <a:pt x="392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2" y="568"/>
                  </a:lnTo>
                  <a:lnTo>
                    <a:pt x="392" y="738"/>
                  </a:lnTo>
                  <a:lnTo>
                    <a:pt x="760" y="369"/>
                  </a:lnTo>
                  <a:lnTo>
                    <a:pt x="392" y="0"/>
                  </a:lnTo>
                  <a:close/>
                </a:path>
              </a:pathLst>
            </a:custGeom>
            <a:noFill/>
            <a:ln w="12700">
              <a:solidFill>
                <a:srgbClr val="6B6C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pic>
          <p:nvPicPr>
            <p:cNvPr id="34" name="Picture 33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5" y="4567"/>
              <a:ext cx="1774" cy="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4"/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5" y="4567"/>
              <a:ext cx="1573" cy="1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14475" y="4567"/>
              <a:ext cx="1774" cy="1774"/>
            </a:xfrm>
            <a:custGeom>
              <a:avLst/>
              <a:gdLst>
                <a:gd name="T0" fmla="+- 0 14706 14476"/>
                <a:gd name="T1" fmla="*/ T0 w 1774"/>
                <a:gd name="T2" fmla="+- 0 4568 4568"/>
                <a:gd name="T3" fmla="*/ 4568 h 1774"/>
                <a:gd name="T4" fmla="+- 0 14633 14476"/>
                <a:gd name="T5" fmla="*/ T4 w 1774"/>
                <a:gd name="T6" fmla="+- 0 4580 4568"/>
                <a:gd name="T7" fmla="*/ 4580 h 1774"/>
                <a:gd name="T8" fmla="+- 0 14570 14476"/>
                <a:gd name="T9" fmla="*/ T8 w 1774"/>
                <a:gd name="T10" fmla="+- 0 4612 4568"/>
                <a:gd name="T11" fmla="*/ 4612 h 1774"/>
                <a:gd name="T12" fmla="+- 0 14520 14476"/>
                <a:gd name="T13" fmla="*/ T12 w 1774"/>
                <a:gd name="T14" fmla="+- 0 4662 4568"/>
                <a:gd name="T15" fmla="*/ 4662 h 1774"/>
                <a:gd name="T16" fmla="+- 0 14487 14476"/>
                <a:gd name="T17" fmla="*/ T16 w 1774"/>
                <a:gd name="T18" fmla="+- 0 4726 4568"/>
                <a:gd name="T19" fmla="*/ 4726 h 1774"/>
                <a:gd name="T20" fmla="+- 0 14476 14476"/>
                <a:gd name="T21" fmla="*/ T20 w 1774"/>
                <a:gd name="T22" fmla="+- 0 4799 4568"/>
                <a:gd name="T23" fmla="*/ 4799 h 1774"/>
                <a:gd name="T24" fmla="+- 0 14476 14476"/>
                <a:gd name="T25" fmla="*/ T24 w 1774"/>
                <a:gd name="T26" fmla="+- 0 6111 4568"/>
                <a:gd name="T27" fmla="*/ 6111 h 1774"/>
                <a:gd name="T28" fmla="+- 0 14487 14476"/>
                <a:gd name="T29" fmla="*/ T28 w 1774"/>
                <a:gd name="T30" fmla="+- 0 6184 4568"/>
                <a:gd name="T31" fmla="*/ 6184 h 1774"/>
                <a:gd name="T32" fmla="+- 0 14520 14476"/>
                <a:gd name="T33" fmla="*/ T32 w 1774"/>
                <a:gd name="T34" fmla="+- 0 6247 4568"/>
                <a:gd name="T35" fmla="*/ 6247 h 1774"/>
                <a:gd name="T36" fmla="+- 0 14570 14476"/>
                <a:gd name="T37" fmla="*/ T36 w 1774"/>
                <a:gd name="T38" fmla="+- 0 6297 4568"/>
                <a:gd name="T39" fmla="*/ 6297 h 1774"/>
                <a:gd name="T40" fmla="+- 0 14633 14476"/>
                <a:gd name="T41" fmla="*/ T40 w 1774"/>
                <a:gd name="T42" fmla="+- 0 6330 4568"/>
                <a:gd name="T43" fmla="*/ 6330 h 1774"/>
                <a:gd name="T44" fmla="+- 0 14706 14476"/>
                <a:gd name="T45" fmla="*/ T44 w 1774"/>
                <a:gd name="T46" fmla="+- 0 6342 4568"/>
                <a:gd name="T47" fmla="*/ 6342 h 1774"/>
                <a:gd name="T48" fmla="+- 0 16019 14476"/>
                <a:gd name="T49" fmla="*/ T48 w 1774"/>
                <a:gd name="T50" fmla="+- 0 6342 4568"/>
                <a:gd name="T51" fmla="*/ 6342 h 1774"/>
                <a:gd name="T52" fmla="+- 0 16092 14476"/>
                <a:gd name="T53" fmla="*/ T52 w 1774"/>
                <a:gd name="T54" fmla="+- 0 6330 4568"/>
                <a:gd name="T55" fmla="*/ 6330 h 1774"/>
                <a:gd name="T56" fmla="+- 0 16155 14476"/>
                <a:gd name="T57" fmla="*/ T56 w 1774"/>
                <a:gd name="T58" fmla="+- 0 6297 4568"/>
                <a:gd name="T59" fmla="*/ 6297 h 1774"/>
                <a:gd name="T60" fmla="+- 0 16205 14476"/>
                <a:gd name="T61" fmla="*/ T60 w 1774"/>
                <a:gd name="T62" fmla="+- 0 6247 4568"/>
                <a:gd name="T63" fmla="*/ 6247 h 1774"/>
                <a:gd name="T64" fmla="+- 0 16238 14476"/>
                <a:gd name="T65" fmla="*/ T64 w 1774"/>
                <a:gd name="T66" fmla="+- 0 6184 4568"/>
                <a:gd name="T67" fmla="*/ 6184 h 1774"/>
                <a:gd name="T68" fmla="+- 0 16250 14476"/>
                <a:gd name="T69" fmla="*/ T68 w 1774"/>
                <a:gd name="T70" fmla="+- 0 6111 4568"/>
                <a:gd name="T71" fmla="*/ 6111 h 1774"/>
                <a:gd name="T72" fmla="+- 0 16250 14476"/>
                <a:gd name="T73" fmla="*/ T72 w 1774"/>
                <a:gd name="T74" fmla="+- 0 4799 4568"/>
                <a:gd name="T75" fmla="*/ 4799 h 1774"/>
                <a:gd name="T76" fmla="+- 0 16238 14476"/>
                <a:gd name="T77" fmla="*/ T76 w 1774"/>
                <a:gd name="T78" fmla="+- 0 4726 4568"/>
                <a:gd name="T79" fmla="*/ 4726 h 1774"/>
                <a:gd name="T80" fmla="+- 0 16205 14476"/>
                <a:gd name="T81" fmla="*/ T80 w 1774"/>
                <a:gd name="T82" fmla="+- 0 4662 4568"/>
                <a:gd name="T83" fmla="*/ 4662 h 1774"/>
                <a:gd name="T84" fmla="+- 0 16155 14476"/>
                <a:gd name="T85" fmla="*/ T84 w 1774"/>
                <a:gd name="T86" fmla="+- 0 4612 4568"/>
                <a:gd name="T87" fmla="*/ 4612 h 1774"/>
                <a:gd name="T88" fmla="+- 0 16092 14476"/>
                <a:gd name="T89" fmla="*/ T88 w 1774"/>
                <a:gd name="T90" fmla="+- 0 4580 4568"/>
                <a:gd name="T91" fmla="*/ 4580 h 1774"/>
                <a:gd name="T92" fmla="+- 0 16019 14476"/>
                <a:gd name="T93" fmla="*/ T92 w 1774"/>
                <a:gd name="T94" fmla="+- 0 4568 4568"/>
                <a:gd name="T95" fmla="*/ 4568 h 1774"/>
                <a:gd name="T96" fmla="+- 0 14706 14476"/>
                <a:gd name="T97" fmla="*/ T96 w 1774"/>
                <a:gd name="T98" fmla="+- 0 4568 4568"/>
                <a:gd name="T99" fmla="*/ 4568 h 177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</a:cxnLst>
              <a:rect l="0" t="0" r="r" b="b"/>
              <a:pathLst>
                <a:path w="1774" h="1774">
                  <a:moveTo>
                    <a:pt x="230" y="0"/>
                  </a:moveTo>
                  <a:lnTo>
                    <a:pt x="157" y="12"/>
                  </a:lnTo>
                  <a:lnTo>
                    <a:pt x="94" y="44"/>
                  </a:lnTo>
                  <a:lnTo>
                    <a:pt x="44" y="94"/>
                  </a:lnTo>
                  <a:lnTo>
                    <a:pt x="11" y="158"/>
                  </a:lnTo>
                  <a:lnTo>
                    <a:pt x="0" y="231"/>
                  </a:lnTo>
                  <a:lnTo>
                    <a:pt x="0" y="1543"/>
                  </a:lnTo>
                  <a:lnTo>
                    <a:pt x="11" y="1616"/>
                  </a:lnTo>
                  <a:lnTo>
                    <a:pt x="44" y="1679"/>
                  </a:lnTo>
                  <a:lnTo>
                    <a:pt x="94" y="1729"/>
                  </a:lnTo>
                  <a:lnTo>
                    <a:pt x="157" y="1762"/>
                  </a:lnTo>
                  <a:lnTo>
                    <a:pt x="230" y="1774"/>
                  </a:lnTo>
                  <a:lnTo>
                    <a:pt x="1543" y="1774"/>
                  </a:lnTo>
                  <a:lnTo>
                    <a:pt x="1616" y="1762"/>
                  </a:lnTo>
                  <a:lnTo>
                    <a:pt x="1679" y="1729"/>
                  </a:lnTo>
                  <a:lnTo>
                    <a:pt x="1729" y="1679"/>
                  </a:lnTo>
                  <a:lnTo>
                    <a:pt x="1762" y="1616"/>
                  </a:lnTo>
                  <a:lnTo>
                    <a:pt x="1774" y="1543"/>
                  </a:lnTo>
                  <a:lnTo>
                    <a:pt x="1774" y="231"/>
                  </a:lnTo>
                  <a:lnTo>
                    <a:pt x="1762" y="158"/>
                  </a:lnTo>
                  <a:lnTo>
                    <a:pt x="1729" y="94"/>
                  </a:lnTo>
                  <a:lnTo>
                    <a:pt x="1679" y="44"/>
                  </a:lnTo>
                  <a:lnTo>
                    <a:pt x="1616" y="12"/>
                  </a:lnTo>
                  <a:lnTo>
                    <a:pt x="1543" y="0"/>
                  </a:lnTo>
                  <a:lnTo>
                    <a:pt x="230" y="0"/>
                  </a:lnTo>
                  <a:close/>
                </a:path>
              </a:pathLst>
            </a:custGeom>
            <a:noFill/>
            <a:ln w="25400">
              <a:solidFill>
                <a:srgbClr val="ADAFB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13975" y="5086"/>
              <a:ext cx="761" cy="738"/>
            </a:xfrm>
            <a:custGeom>
              <a:avLst/>
              <a:gdLst>
                <a:gd name="T0" fmla="+- 0 14367 13975"/>
                <a:gd name="T1" fmla="*/ T0 w 761"/>
                <a:gd name="T2" fmla="+- 0 5086 5086"/>
                <a:gd name="T3" fmla="*/ 5086 h 738"/>
                <a:gd name="T4" fmla="+- 0 14367 13975"/>
                <a:gd name="T5" fmla="*/ T4 w 761"/>
                <a:gd name="T6" fmla="+- 0 5256 5086"/>
                <a:gd name="T7" fmla="*/ 5256 h 738"/>
                <a:gd name="T8" fmla="+- 0 13975 13975"/>
                <a:gd name="T9" fmla="*/ T8 w 761"/>
                <a:gd name="T10" fmla="+- 0 5256 5086"/>
                <a:gd name="T11" fmla="*/ 5256 h 738"/>
                <a:gd name="T12" fmla="+- 0 13975 13975"/>
                <a:gd name="T13" fmla="*/ T12 w 761"/>
                <a:gd name="T14" fmla="+- 0 5654 5086"/>
                <a:gd name="T15" fmla="*/ 5654 h 738"/>
                <a:gd name="T16" fmla="+- 0 14367 13975"/>
                <a:gd name="T17" fmla="*/ T16 w 761"/>
                <a:gd name="T18" fmla="+- 0 5654 5086"/>
                <a:gd name="T19" fmla="*/ 5654 h 738"/>
                <a:gd name="T20" fmla="+- 0 14367 13975"/>
                <a:gd name="T21" fmla="*/ T20 w 761"/>
                <a:gd name="T22" fmla="+- 0 5824 5086"/>
                <a:gd name="T23" fmla="*/ 5824 h 738"/>
                <a:gd name="T24" fmla="+- 0 14736 13975"/>
                <a:gd name="T25" fmla="*/ T24 w 761"/>
                <a:gd name="T26" fmla="+- 0 5455 5086"/>
                <a:gd name="T27" fmla="*/ 5455 h 738"/>
                <a:gd name="T28" fmla="+- 0 14367 13975"/>
                <a:gd name="T29" fmla="*/ T28 w 761"/>
                <a:gd name="T30" fmla="+- 0 5086 5086"/>
                <a:gd name="T31" fmla="*/ 5086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2" y="0"/>
                  </a:moveTo>
                  <a:lnTo>
                    <a:pt x="392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2" y="568"/>
                  </a:lnTo>
                  <a:lnTo>
                    <a:pt x="392" y="738"/>
                  </a:lnTo>
                  <a:lnTo>
                    <a:pt x="761" y="369"/>
                  </a:lnTo>
                  <a:lnTo>
                    <a:pt x="3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13975" y="5086"/>
              <a:ext cx="761" cy="738"/>
            </a:xfrm>
            <a:custGeom>
              <a:avLst/>
              <a:gdLst>
                <a:gd name="T0" fmla="+- 0 14367 13975"/>
                <a:gd name="T1" fmla="*/ T0 w 761"/>
                <a:gd name="T2" fmla="+- 0 5086 5086"/>
                <a:gd name="T3" fmla="*/ 5086 h 738"/>
                <a:gd name="T4" fmla="+- 0 14367 13975"/>
                <a:gd name="T5" fmla="*/ T4 w 761"/>
                <a:gd name="T6" fmla="+- 0 5256 5086"/>
                <a:gd name="T7" fmla="*/ 5256 h 738"/>
                <a:gd name="T8" fmla="+- 0 13975 13975"/>
                <a:gd name="T9" fmla="*/ T8 w 761"/>
                <a:gd name="T10" fmla="+- 0 5256 5086"/>
                <a:gd name="T11" fmla="*/ 5256 h 738"/>
                <a:gd name="T12" fmla="+- 0 13975 13975"/>
                <a:gd name="T13" fmla="*/ T12 w 761"/>
                <a:gd name="T14" fmla="+- 0 5654 5086"/>
                <a:gd name="T15" fmla="*/ 5654 h 738"/>
                <a:gd name="T16" fmla="+- 0 14367 13975"/>
                <a:gd name="T17" fmla="*/ T16 w 761"/>
                <a:gd name="T18" fmla="+- 0 5654 5086"/>
                <a:gd name="T19" fmla="*/ 5654 h 738"/>
                <a:gd name="T20" fmla="+- 0 14367 13975"/>
                <a:gd name="T21" fmla="*/ T20 w 761"/>
                <a:gd name="T22" fmla="+- 0 5824 5086"/>
                <a:gd name="T23" fmla="*/ 5824 h 738"/>
                <a:gd name="T24" fmla="+- 0 14736 13975"/>
                <a:gd name="T25" fmla="*/ T24 w 761"/>
                <a:gd name="T26" fmla="+- 0 5455 5086"/>
                <a:gd name="T27" fmla="*/ 5455 h 738"/>
                <a:gd name="T28" fmla="+- 0 14367 13975"/>
                <a:gd name="T29" fmla="*/ T28 w 761"/>
                <a:gd name="T30" fmla="+- 0 5086 5086"/>
                <a:gd name="T31" fmla="*/ 5086 h 7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761" h="738">
                  <a:moveTo>
                    <a:pt x="392" y="0"/>
                  </a:moveTo>
                  <a:lnTo>
                    <a:pt x="392" y="170"/>
                  </a:lnTo>
                  <a:lnTo>
                    <a:pt x="0" y="170"/>
                  </a:lnTo>
                  <a:lnTo>
                    <a:pt x="0" y="568"/>
                  </a:lnTo>
                  <a:lnTo>
                    <a:pt x="392" y="568"/>
                  </a:lnTo>
                  <a:lnTo>
                    <a:pt x="392" y="738"/>
                  </a:lnTo>
                  <a:lnTo>
                    <a:pt x="761" y="369"/>
                  </a:lnTo>
                  <a:lnTo>
                    <a:pt x="392" y="0"/>
                  </a:lnTo>
                  <a:close/>
                </a:path>
              </a:pathLst>
            </a:custGeom>
            <a:noFill/>
            <a:ln w="12700">
              <a:solidFill>
                <a:srgbClr val="6B6C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F533CD1-358B-EE14-42C6-03AF7F3654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349261"/>
              </p:ext>
            </p:extLst>
          </p:nvPr>
        </p:nvGraphicFramePr>
        <p:xfrm>
          <a:off x="95937" y="5287184"/>
          <a:ext cx="3518095" cy="1602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7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04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347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Hibernate 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spend a long period of time in a deep sleep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47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 Woodland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large area with trees, shrubs and other plants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3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Arctic plants  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Plants that grow in the Arctic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4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Desert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An area often covered in sand with very little rainfall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6F83A99-BBB9-19F7-E301-8822404F45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225415"/>
              </p:ext>
            </p:extLst>
          </p:nvPr>
        </p:nvGraphicFramePr>
        <p:xfrm>
          <a:off x="3656551" y="5475232"/>
          <a:ext cx="3201449" cy="316230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1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4295">
                <a:tc>
                  <a:txBody>
                    <a:bodyPr/>
                    <a:lstStyle/>
                    <a:p>
                      <a:pPr algn="ctr"/>
                      <a:r>
                        <a:rPr lang="en-GB" sz="1600" u="none" strike="noStrike" kern="1200" baseline="0" dirty="0"/>
                        <a:t>       Food Chains	</a:t>
                      </a:r>
                      <a:endParaRPr lang="en-GB" sz="16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57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none" strike="noStrike" kern="1200" baseline="0" dirty="0"/>
                        <a:t>Living things are linked through their food. For example, a fox, a rabbit and a plat are linked because the rabbit eats the plant and the fox eats the rabbit. These links are called food chains.	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74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none" strike="noStrike" kern="1200" baseline="0" dirty="0"/>
                        <a:t>The term food chain describes the order in which organisms, or living things, depend on each other for food.	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4860">
                <a:tc>
                  <a:txBody>
                    <a:bodyPr/>
                    <a:lstStyle/>
                    <a:p>
                      <a:pPr algn="ctr"/>
                      <a:r>
                        <a:rPr lang="en-GB" sz="1200" u="none" strike="noStrike" kern="1200" baseline="0" dirty="0"/>
                        <a:t>A food chain shows how each living thing gets food, and how nutrients and energy are passed from creature to creature. Food chains begin with plant-life, and end with animal-life. Some animals eat plants, some animals eat other animals	</a:t>
                      </a:r>
                      <a:endParaRPr lang="en-GB" sz="12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5283</TotalTime>
  <Words>385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Habitats – Living things and their habitat (Spring 2) Year 2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Jyoti Kumar (Staff)</cp:lastModifiedBy>
  <cp:revision>97</cp:revision>
  <cp:lastPrinted>2025-02-24T14:54:32Z</cp:lastPrinted>
  <dcterms:created xsi:type="dcterms:W3CDTF">2017-10-15T20:56:30Z</dcterms:created>
  <dcterms:modified xsi:type="dcterms:W3CDTF">2025-02-24T14:55:10Z</dcterms:modified>
</cp:coreProperties>
</file>