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2279" autoAdjust="0"/>
    <p:restoredTop sz="94627"/>
  </p:normalViewPr>
  <p:slideViewPr>
    <p:cSldViewPr snapToGrid="0" snapToObjects="1">
      <p:cViewPr varScale="1">
        <p:scale>
          <a:sx n="114" d="100"/>
          <a:sy n="114" d="100"/>
        </p:scale>
        <p:origin x="1938" y="108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12/3/2024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12/3/2024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12/3/2024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12/3/2024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12/3/2024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6780325"/>
              </p:ext>
            </p:extLst>
          </p:nvPr>
        </p:nvGraphicFramePr>
        <p:xfrm>
          <a:off x="206476" y="521868"/>
          <a:ext cx="2658105" cy="56287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970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938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345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30802">
                <a:tc gridSpan="3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Vocabulary</a:t>
                      </a:r>
                      <a:endParaRPr lang="en-US" sz="12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4824">
                <a:tc>
                  <a:txBody>
                    <a:bodyPr/>
                    <a:lstStyle/>
                    <a:p>
                      <a:r>
                        <a:rPr lang="en-US" sz="900" dirty="0"/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Mammal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An animal with fur or hair on its body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4824">
                <a:tc>
                  <a:txBody>
                    <a:bodyPr/>
                    <a:lstStyle/>
                    <a:p>
                      <a:r>
                        <a:rPr lang="en-US" sz="900" dirty="0"/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Scales</a:t>
                      </a:r>
                    </a:p>
                    <a:p>
                      <a:endParaRPr lang="en-GB" sz="1100" b="1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Small, hard layers that grow from the skin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24817">
                <a:tc>
                  <a:txBody>
                    <a:bodyPr/>
                    <a:lstStyle/>
                    <a:p>
                      <a:r>
                        <a:rPr lang="en-US" sz="900" dirty="0"/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Reptiles</a:t>
                      </a:r>
                    </a:p>
                    <a:p>
                      <a:endParaRPr lang="en-GB" sz="1100" b="1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An animal with dry scales on its body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9415">
                <a:tc>
                  <a:txBody>
                    <a:bodyPr/>
                    <a:lstStyle/>
                    <a:p>
                      <a:r>
                        <a:rPr lang="en-US" sz="900" dirty="0"/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Amphibians</a:t>
                      </a:r>
                      <a:endParaRPr lang="en-GB" sz="1100" b="1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child of an animal.</a:t>
                      </a:r>
                      <a:endParaRPr lang="en-GB" sz="11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196">
                <a:tc>
                  <a:txBody>
                    <a:bodyPr/>
                    <a:lstStyle/>
                    <a:p>
                      <a:r>
                        <a:rPr lang="en-US" sz="900" dirty="0"/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Omnivore</a:t>
                      </a:r>
                    </a:p>
                    <a:p>
                      <a:endParaRPr lang="en-GB" sz="1100" b="1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An animal that eats plants and other animals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34824">
                <a:tc>
                  <a:txBody>
                    <a:bodyPr/>
                    <a:lstStyle/>
                    <a:p>
                      <a:r>
                        <a:rPr lang="en-US" sz="900" dirty="0"/>
                        <a:t>6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Herbivore</a:t>
                      </a:r>
                    </a:p>
                    <a:p>
                      <a:endParaRPr lang="en-GB" sz="1100" b="1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</a:t>
                      </a:r>
                      <a:r>
                        <a:rPr lang="en-GB" sz="1100" dirty="0"/>
                        <a:t>n animal that eats plants </a:t>
                      </a:r>
                    </a:p>
                    <a:p>
                      <a:endParaRPr lang="en-GB" sz="11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332263478"/>
                  </a:ext>
                </a:extLst>
              </a:tr>
              <a:tr h="634824">
                <a:tc>
                  <a:txBody>
                    <a:bodyPr/>
                    <a:lstStyle/>
                    <a:p>
                      <a:r>
                        <a:rPr lang="en-US" sz="900" dirty="0"/>
                        <a:t>7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Carnivore</a:t>
                      </a:r>
                    </a:p>
                    <a:p>
                      <a:endParaRPr lang="en-GB" sz="1100" b="1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an animal that eats other animals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68278743"/>
                  </a:ext>
                </a:extLst>
              </a:tr>
              <a:tr h="449415">
                <a:tc>
                  <a:txBody>
                    <a:bodyPr/>
                    <a:lstStyle/>
                    <a:p>
                      <a:r>
                        <a:rPr lang="en-US" sz="900" dirty="0"/>
                        <a:t>8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Exercise</a:t>
                      </a:r>
                    </a:p>
                    <a:p>
                      <a:endParaRPr lang="en-GB" sz="1100" b="1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physical activity to keep your body fit.</a:t>
                      </a:r>
                      <a:endParaRPr lang="en-GB" sz="11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649023274"/>
                  </a:ext>
                </a:extLst>
              </a:tr>
              <a:tr h="634824">
                <a:tc>
                  <a:txBody>
                    <a:bodyPr/>
                    <a:lstStyle/>
                    <a:p>
                      <a:r>
                        <a:rPr lang="en-US" sz="900" dirty="0"/>
                        <a:t>9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Heart rate</a:t>
                      </a:r>
                    </a:p>
                    <a:p>
                      <a:endParaRPr lang="en-GB" sz="1100" b="1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number of times a heart beats in one minute.</a:t>
                      </a:r>
                      <a:endParaRPr lang="en-GB" sz="11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46617851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0691346"/>
              </p:ext>
            </p:extLst>
          </p:nvPr>
        </p:nvGraphicFramePr>
        <p:xfrm>
          <a:off x="2914686" y="531752"/>
          <a:ext cx="3131616" cy="104584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496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819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5823">
                <a:tc gridSpan="2"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should I already know?</a:t>
                      </a:r>
                      <a:endParaRPr lang="en-GB" altLang="en-GB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4717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Animals, including humans have babies.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726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Babies grow into adults.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5346575"/>
              </p:ext>
            </p:extLst>
          </p:nvPr>
        </p:nvGraphicFramePr>
        <p:xfrm>
          <a:off x="6138507" y="418187"/>
          <a:ext cx="3656765" cy="5208729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94058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  <a:gridCol w="3262707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</a:tblGrid>
              <a:tr h="388717">
                <a:tc gridSpan="2"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Key</a:t>
                      </a:r>
                      <a:r>
                        <a:rPr lang="en-GB" sz="1800" b="1" kern="1200" baseline="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Facts 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377369">
                <a:tc>
                  <a:txBody>
                    <a:bodyPr/>
                    <a:lstStyle/>
                    <a:p>
                      <a:r>
                        <a:rPr lang="en-US" sz="900" b="0" dirty="0"/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All mammals need air, water, food and shelter to survive. </a:t>
                      </a:r>
                      <a:r>
                        <a:rPr lang="en-GB" sz="1100" dirty="0"/>
                        <a:t>Mammals have fur or hair on their body. Mammals are carnivores, herbivores or omnivores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384892">
                <a:tc>
                  <a:txBody>
                    <a:bodyPr/>
                    <a:lstStyle/>
                    <a:p>
                      <a:r>
                        <a:rPr lang="en-US" sz="900" b="0" dirty="0"/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Birds have feathers, wings and a beak. Birds need air, water, food and shelter to survive.</a:t>
                      </a: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373174">
                <a:tc>
                  <a:txBody>
                    <a:bodyPr/>
                    <a:lstStyle/>
                    <a:p>
                      <a:r>
                        <a:rPr lang="en-US" sz="900" b="0" dirty="0"/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Fish need air, water, food and shelter to survive. Fish have gills that they use to breathe.</a:t>
                      </a: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681192">
                <a:tc>
                  <a:txBody>
                    <a:bodyPr/>
                    <a:lstStyle/>
                    <a:p>
                      <a:r>
                        <a:rPr lang="en-US" sz="900" b="0" dirty="0"/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Amphibians live on land and in water. Amphibians do not have scales on their bodies. Some amphibians have webbed feet. Amphibians need air, water, food and shelter to survive. </a:t>
                      </a: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363234">
                <a:tc>
                  <a:txBody>
                    <a:bodyPr/>
                    <a:lstStyle/>
                    <a:p>
                      <a:r>
                        <a:rPr lang="en-US" sz="900" b="0" dirty="0"/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Reptiles have dry scales on their bodies. Reptiles need direct heat to survive. </a:t>
                      </a: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458417">
                <a:tc>
                  <a:txBody>
                    <a:bodyPr/>
                    <a:lstStyle/>
                    <a:p>
                      <a:r>
                        <a:rPr lang="en-US" sz="900" b="0" dirty="0"/>
                        <a:t>6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Exercise makes the heart work harder and is an essential part of a healthy lifestyle. </a:t>
                      </a:r>
                      <a:r>
                        <a:rPr lang="en-GB" sz="1100" dirty="0"/>
                        <a:t>Exercise improves physical and mental health.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900" b="0" dirty="0"/>
                        <a:t>7 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A healthy diet includes fruit, vegetables and other healthy food. An unhealthy diet is a diet that is high in fat, sugar or salt. It is important to eat the right amounts of different types of food.</a:t>
                      </a: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900" b="0" dirty="0"/>
                        <a:t>8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Germs can make you unwell. Germs are spread easily by unwashed hands. You should wash your hands, sneeze into a tissue and have regular baths or showers.</a:t>
                      </a: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07951379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900" b="0" dirty="0"/>
                        <a:t>9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You should brush your teeth twice a day with a toothbrush, toothpaste and water. </a:t>
                      </a: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2705642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900" b="0" dirty="0"/>
                        <a:t>10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Plaque can build up on your teeth and can damage your teeth and gums.</a:t>
                      </a: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45973444"/>
                  </a:ext>
                </a:extLst>
              </a:tr>
            </a:tbl>
          </a:graphicData>
        </a:graphic>
      </p:graphicFrame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430255" y="46580"/>
            <a:ext cx="8742320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Science Knowledge Organiser – Year 2 – Autumn 1 - Animal needs for survival and Humans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 sz="1200" dirty="0">
              <a:solidFill>
                <a:srgbClr val="000000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anose="020B0604020202020204" pitchFamily="34" charset="0"/>
              </a:rPr>
              <a:t> 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4" name="Picture 13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582" l="1961" r="967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30255" y="46580"/>
            <a:ext cx="434888" cy="407202"/>
          </a:xfrm>
          <a:prstGeom prst="rect">
            <a:avLst/>
          </a:prstGeom>
        </p:spPr>
      </p:pic>
      <p:pic>
        <p:nvPicPr>
          <p:cNvPr id="15" name="Picture 14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582" l="1961" r="967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867318" y="10986"/>
            <a:ext cx="434887" cy="407202"/>
          </a:xfrm>
          <a:prstGeom prst="rect">
            <a:avLst/>
          </a:prstGeom>
        </p:spPr>
      </p:pic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4175642"/>
              </p:ext>
            </p:extLst>
          </p:nvPr>
        </p:nvGraphicFramePr>
        <p:xfrm>
          <a:off x="2910156" y="2044459"/>
          <a:ext cx="3131616" cy="32551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3161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1813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Scientific enquiry &amp; skills</a:t>
                      </a:r>
                    </a:p>
                  </a:txBody>
                  <a:tcPr marL="74295" marR="74295" marT="37148" marB="37148"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675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Ask questions about what things animals need for survival suggesting ways to find answers to their questions.</a:t>
                      </a:r>
                      <a:endParaRPr lang="en-US" sz="11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675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In Year 2, children should use the term “air” instead of oxygen, because they will not yet have been introduced to gases.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2675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Plan questions thinking carefully about what information they want to gather and how to phrase the question accordingly. </a:t>
                      </a:r>
                      <a:endParaRPr lang="en-GB" sz="11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675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Observe closely and record the effects of exercise, using simple equipment such as timers.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9770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Children identify foods that can contribute to an unhealthy diet if consumed too often. </a:t>
                      </a: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17" name="Picture 1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7839" y="5853170"/>
            <a:ext cx="2107492" cy="886253"/>
          </a:xfrm>
          <a:prstGeom prst="rect">
            <a:avLst/>
          </a:prstGeom>
        </p:spPr>
      </p:pic>
      <p:pic>
        <p:nvPicPr>
          <p:cNvPr id="18" name="Picture 17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8507" y="5724819"/>
            <a:ext cx="1235416" cy="1063097"/>
          </a:xfrm>
          <a:prstGeom prst="rect">
            <a:avLst/>
          </a:prstGeom>
        </p:spPr>
      </p:pic>
      <p:pic>
        <p:nvPicPr>
          <p:cNvPr id="19" name="Picture 18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1593" y="1513772"/>
            <a:ext cx="2093776" cy="550592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0B7F14FA-BA32-463A-8388-E3A40C8D2D2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b="71576"/>
          <a:stretch/>
        </p:blipFill>
        <p:spPr>
          <a:xfrm>
            <a:off x="2910155" y="5299640"/>
            <a:ext cx="2273143" cy="77254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F78E27F6-78DF-46B7-8A9F-9EAFACEE3955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28596" b="40571"/>
          <a:stretch/>
        </p:blipFill>
        <p:spPr>
          <a:xfrm>
            <a:off x="3608811" y="5890958"/>
            <a:ext cx="2432961" cy="896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5128</TotalTime>
  <Words>487</Words>
  <Application>Microsoft Office PowerPoint</Application>
  <PresentationFormat>A4 Paper (210x297 mm)</PresentationFormat>
  <Paragraphs>62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Aatka Hussain (Staff)</cp:lastModifiedBy>
  <cp:revision>84</cp:revision>
  <cp:lastPrinted>2017-10-30T10:21:12Z</cp:lastPrinted>
  <dcterms:created xsi:type="dcterms:W3CDTF">2017-10-15T20:56:30Z</dcterms:created>
  <dcterms:modified xsi:type="dcterms:W3CDTF">2024-12-03T12:50:59Z</dcterms:modified>
</cp:coreProperties>
</file>