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32279" autoAdjust="0"/>
    <p:restoredTop sz="94627"/>
  </p:normalViewPr>
  <p:slideViewPr>
    <p:cSldViewPr snapToGrid="0" snapToObjects="1">
      <p:cViewPr>
        <p:scale>
          <a:sx n="100" d="100"/>
          <a:sy n="100" d="100"/>
        </p:scale>
        <p:origin x="702" y="-1134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5/1/2022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5/1/2022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2325764"/>
              </p:ext>
            </p:extLst>
          </p:nvPr>
        </p:nvGraphicFramePr>
        <p:xfrm>
          <a:off x="240748" y="521870"/>
          <a:ext cx="3652383" cy="59896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50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58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614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8991">
                <a:tc gridSpan="3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</a:t>
                      </a:r>
                      <a:endParaRPr lang="en-US" sz="11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6914">
                <a:tc>
                  <a:txBody>
                    <a:bodyPr/>
                    <a:lstStyle/>
                    <a:p>
                      <a:r>
                        <a:rPr lang="en-US" sz="110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Human features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like houses, roads and bridges are things that have been built by people.</a:t>
                      </a:r>
                      <a:endParaRPr lang="en-GB" sz="1100" b="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37511">
                <a:tc>
                  <a:txBody>
                    <a:bodyPr/>
                    <a:lstStyle/>
                    <a:p>
                      <a:r>
                        <a:rPr lang="en-US" sz="110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Physical features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anything that is on the Earth naturally. Bodies of water – an area of land that is covered by water. Landforms – natural surfaces of the earth.</a:t>
                      </a:r>
                      <a:endParaRPr lang="en-GB" sz="1100" b="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12162">
                <a:tc>
                  <a:txBody>
                    <a:bodyPr/>
                    <a:lstStyle/>
                    <a:p>
                      <a:r>
                        <a:rPr lang="en-US" sz="110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11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Topographical features, </a:t>
                      </a:r>
                      <a:endParaRPr lang="en-GB" sz="11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mountains, hills, valleys, lakes, oceans, rivers, cities, dams, and roads. Elevation - The elevation, or height, of mountains and other objects is recorded as part of topography.</a:t>
                      </a:r>
                      <a:endParaRPr lang="en-GB" sz="1100" b="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8563">
                <a:tc>
                  <a:txBody>
                    <a:bodyPr/>
                    <a:lstStyle/>
                    <a:p>
                      <a:r>
                        <a:rPr lang="en-US" sz="110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Region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 area of land that has common features</a:t>
                      </a:r>
                      <a:endParaRPr lang="en-GB" sz="1100" b="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12307">
                <a:tc>
                  <a:txBody>
                    <a:bodyPr/>
                    <a:lstStyle/>
                    <a:p>
                      <a:r>
                        <a:rPr lang="en-US" sz="1100" dirty="0"/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Housing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is called housing?</a:t>
                      </a:r>
                    </a:p>
                    <a:p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Housing, or more generally living spaces, refers to the construction and assigned usage of houses or buildings collectively, for the purpose of sheltering people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9471">
                <a:tc>
                  <a:txBody>
                    <a:bodyPr/>
                    <a:lstStyle/>
                    <a:p>
                      <a:r>
                        <a:rPr lang="en-US" sz="1100" dirty="0"/>
                        <a:t>6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Industry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economic activity concerned with the processing of raw materials and manufacture of goods in factories</a:t>
                      </a:r>
                      <a:endParaRPr lang="en-GB" sz="1100" b="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332263478"/>
                  </a:ext>
                </a:extLst>
              </a:tr>
              <a:tr h="552717">
                <a:tc>
                  <a:txBody>
                    <a:bodyPr/>
                    <a:lstStyle/>
                    <a:p>
                      <a:r>
                        <a:rPr lang="en-US" sz="1100" dirty="0"/>
                        <a:t>7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Amenities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desirable or useful feature or facility of a building or place, e.g. parking</a:t>
                      </a:r>
                      <a:endParaRPr lang="en-GB" sz="1100" b="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68278743"/>
                  </a:ext>
                </a:extLst>
              </a:tr>
              <a:tr h="391288">
                <a:tc>
                  <a:txBody>
                    <a:bodyPr/>
                    <a:lstStyle/>
                    <a:p>
                      <a:r>
                        <a:rPr lang="en-US" sz="1100" dirty="0"/>
                        <a:t>8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Community Spirit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feeling of involvement in and concern for one's local community.</a:t>
                      </a:r>
                      <a:endParaRPr lang="en-GB" sz="1100" b="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49023274"/>
                  </a:ext>
                </a:extLst>
              </a:tr>
              <a:tr h="391288">
                <a:tc>
                  <a:txBody>
                    <a:bodyPr/>
                    <a:lstStyle/>
                    <a:p>
                      <a:r>
                        <a:rPr lang="en-US" sz="1100" dirty="0"/>
                        <a:t>9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Sustainable development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economic development that is conducted without depletion of natural resources</a:t>
                      </a:r>
                      <a:endParaRPr lang="en-GB" sz="1100" b="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8046301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6257993"/>
              </p:ext>
            </p:extLst>
          </p:nvPr>
        </p:nvGraphicFramePr>
        <p:xfrm>
          <a:off x="3953009" y="3839540"/>
          <a:ext cx="2876550" cy="267497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876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92665"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should I already know?</a:t>
                      </a:r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17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to plan, conduct and analyse fieldwork.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14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range of industries and businesses in my local area.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range of amenities in my local area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47112423"/>
                  </a:ext>
                </a:extLst>
              </a:tr>
              <a:tr h="5143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degree of knowledge about what is available in the community for the purpose of community spirit.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7533718"/>
                  </a:ext>
                </a:extLst>
              </a:tr>
              <a:tr h="66616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range of public services in my local area, e.g. buses, doctors, dentists, councils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59053227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0243675"/>
              </p:ext>
            </p:extLst>
          </p:nvPr>
        </p:nvGraphicFramePr>
        <p:xfrm>
          <a:off x="3953008" y="521870"/>
          <a:ext cx="3721235" cy="324967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38199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3483036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453596">
                <a:tc gridSpan="2"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</a:t>
                      </a:r>
                      <a:r>
                        <a:rPr lang="en-GB" sz="1800" b="1" kern="1200" baseline="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Knowledge 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25017">
                <a:tc>
                  <a:txBody>
                    <a:bodyPr/>
                    <a:lstStyle/>
                    <a:p>
                      <a:r>
                        <a:rPr lang="en-US" sz="1100" b="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Explain how, and offer reasons why, the types of industry in your local the area have changed over time and why your local area is special.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37646">
                <a:tc>
                  <a:txBody>
                    <a:bodyPr/>
                    <a:lstStyle/>
                    <a:p>
                      <a:r>
                        <a:rPr lang="en-US" sz="1100" b="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Understand how human activity is influenced by climate and weather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415202">
                <a:tc>
                  <a:txBody>
                    <a:bodyPr/>
                    <a:lstStyle/>
                    <a:p>
                      <a:r>
                        <a:rPr lang="en-US" sz="1100" b="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Understand that no one type of energy production will provide all our energy needs. 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700023">
                <a:tc>
                  <a:txBody>
                    <a:bodyPr/>
                    <a:lstStyle/>
                    <a:p>
                      <a:r>
                        <a:rPr lang="en-US" sz="1100" b="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Use digital maps to research factual information about features. Make sketch maps of areas using symbols, a key and a scale, listing local public services and industries and their locations.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718189">
                <a:tc>
                  <a:txBody>
                    <a:bodyPr/>
                    <a:lstStyle/>
                    <a:p>
                      <a:r>
                        <a:rPr lang="en-US" sz="1100" b="0" dirty="0"/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Plan and carry out fieldwork, presenting information gathered using a range of graphs and other data presentation techniques.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56502280"/>
                  </a:ext>
                </a:extLst>
              </a:tr>
            </a:tbl>
          </a:graphicData>
        </a:graphic>
      </p:graphicFrame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549005" y="62715"/>
            <a:ext cx="8742320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anose="020B0604020202020204" pitchFamily="34" charset="0"/>
              </a:rPr>
              <a:t>Geography: Our World in the Future 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(Summer 1)      YEAR:  6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anose="020B0604020202020204" pitchFamily="34" charset="0"/>
              </a:rPr>
              <a:t> 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Picture 13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00625" y="20866"/>
            <a:ext cx="518198" cy="510883"/>
          </a:xfrm>
          <a:prstGeom prst="rect">
            <a:avLst/>
          </a:prstGeom>
        </p:spPr>
      </p:pic>
      <p:pic>
        <p:nvPicPr>
          <p:cNvPr id="15" name="Picture 14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140443" y="10985"/>
            <a:ext cx="518198" cy="510883"/>
          </a:xfrm>
          <a:prstGeom prst="rect">
            <a:avLst/>
          </a:prstGeom>
        </p:spPr>
      </p:pic>
      <p:pic>
        <p:nvPicPr>
          <p:cNvPr id="1028" name="Picture 4" descr="What Are The Different Types Of Houses? | Bankrate">
            <a:extLst>
              <a:ext uri="{FF2B5EF4-FFF2-40B4-BE49-F238E27FC236}">
                <a16:creationId xmlns:a16="http://schemas.microsoft.com/office/drawing/2014/main" id="{D82A2B6B-2D50-4C64-9C9E-B4F3EEC81F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1166" y="4760253"/>
            <a:ext cx="2657475" cy="172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Types of Industries to Consider when Choosing your Career">
            <a:extLst>
              <a:ext uri="{FF2B5EF4-FFF2-40B4-BE49-F238E27FC236}">
                <a16:creationId xmlns:a16="http://schemas.microsoft.com/office/drawing/2014/main" id="{C0D6A85B-0773-46C3-B585-63D306BA0F6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09" r="14516"/>
          <a:stretch/>
        </p:blipFill>
        <p:spPr bwMode="auto">
          <a:xfrm>
            <a:off x="7701379" y="541740"/>
            <a:ext cx="2061746" cy="1922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My Local Area Map Drawn Illustration - Twinkl">
            <a:extLst>
              <a:ext uri="{FF2B5EF4-FFF2-40B4-BE49-F238E27FC236}">
                <a16:creationId xmlns:a16="http://schemas.microsoft.com/office/drawing/2014/main" id="{5496FE69-0714-4DC8-AA80-549E9E2DAD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08" r="15010"/>
          <a:stretch/>
        </p:blipFill>
        <p:spPr bwMode="auto">
          <a:xfrm>
            <a:off x="7363616" y="3054361"/>
            <a:ext cx="2119740" cy="151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5225</TotalTime>
  <Words>411</Words>
  <Application>Microsoft Office PowerPoint</Application>
  <PresentationFormat>A4 Paper (210x297 mm)</PresentationFormat>
  <Paragraphs>49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J Barnard</cp:lastModifiedBy>
  <cp:revision>85</cp:revision>
  <cp:lastPrinted>2017-10-30T10:21:12Z</cp:lastPrinted>
  <dcterms:created xsi:type="dcterms:W3CDTF">2017-10-15T20:56:30Z</dcterms:created>
  <dcterms:modified xsi:type="dcterms:W3CDTF">2022-05-01T09:54:08Z</dcterms:modified>
</cp:coreProperties>
</file>