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2279" autoAdjust="0"/>
    <p:restoredTop sz="94627"/>
  </p:normalViewPr>
  <p:slideViewPr>
    <p:cSldViewPr snapToGrid="0" snapToObjects="1">
      <p:cViewPr>
        <p:scale>
          <a:sx n="100" d="100"/>
          <a:sy n="100" d="100"/>
        </p:scale>
        <p:origin x="-900" y="-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10/28/2021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0923657"/>
              </p:ext>
            </p:extLst>
          </p:nvPr>
        </p:nvGraphicFramePr>
        <p:xfrm>
          <a:off x="206476" y="521868"/>
          <a:ext cx="2658105" cy="46577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970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89383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43457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08167">
                <a:tc gridSpan="3">
                  <a:txBody>
                    <a:bodyPr/>
                    <a:lstStyle/>
                    <a:p>
                      <a:pPr marL="0" marR="0" lvl="0" indent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Vocabulary</a:t>
                      </a:r>
                      <a:endParaRPr lang="en-US" sz="12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 sz="15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900" dirty="0"/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Transparent </a:t>
                      </a:r>
                      <a:endParaRPr lang="en-GB" sz="8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is see-through, very clear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90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Translucent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will let some light pass through, but is unclear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r>
                        <a:rPr lang="en-US" sz="90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Opaque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is not see-through and will not transmit light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90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Flexible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It can be bent quite easily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90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Absorbent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will soak up liquid easily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900" dirty="0"/>
                        <a:t>6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Waterproof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will not let water through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2332263478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r>
                        <a:rPr lang="en-US" sz="900" dirty="0"/>
                        <a:t>7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Reflective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which reflects, or redirects to the source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68278743"/>
                  </a:ext>
                </a:extLst>
              </a:tr>
              <a:tr h="432208">
                <a:tc>
                  <a:txBody>
                    <a:bodyPr/>
                    <a:lstStyle/>
                    <a:p>
                      <a:r>
                        <a:rPr lang="en-US" sz="900" dirty="0"/>
                        <a:t>8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Rigid 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material that is stiff, not easy to bend</a:t>
                      </a:r>
                      <a:endParaRPr lang="en-GB" sz="800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649023274"/>
                  </a:ext>
                </a:extLst>
              </a:tr>
            </a:tbl>
          </a:graphicData>
        </a:graphic>
      </p:graphicFrame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03646784"/>
              </p:ext>
            </p:extLst>
          </p:nvPr>
        </p:nvGraphicFramePr>
        <p:xfrm>
          <a:off x="2914686" y="531751"/>
          <a:ext cx="3119741" cy="11506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19741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6670">
                <a:tc>
                  <a:txBody>
                    <a:bodyPr/>
                    <a:lstStyle/>
                    <a:p>
                      <a:pPr algn="ctr"/>
                      <a:r>
                        <a:rPr lang="en-GB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should I already know?</a:t>
                      </a:r>
                      <a:endParaRPr lang="en-GB" altLang="en-GB" dirty="0"/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9400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Name a variety of everyday materials.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1996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Know the difference between the name of an object and the material which it is made.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xmlns="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876785"/>
              </p:ext>
            </p:extLst>
          </p:nvPr>
        </p:nvGraphicFramePr>
        <p:xfrm>
          <a:off x="6117578" y="531750"/>
          <a:ext cx="3656765" cy="323076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94058">
                  <a:extLst>
                    <a:ext uri="{9D8B030D-6E8A-4147-A177-3AD203B41FA5}">
                      <a16:colId xmlns:a16="http://schemas.microsoft.com/office/drawing/2014/main" xmlns="" val="3034729171"/>
                    </a:ext>
                  </a:extLst>
                </a:gridCol>
                <a:gridCol w="3262707">
                  <a:extLst>
                    <a:ext uri="{9D8B030D-6E8A-4147-A177-3AD203B41FA5}">
                      <a16:colId xmlns:a16="http://schemas.microsoft.com/office/drawing/2014/main" xmlns="" val="771789285"/>
                    </a:ext>
                  </a:extLst>
                </a:gridCol>
              </a:tblGrid>
              <a:tr h="38265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Key</a:t>
                      </a:r>
                      <a:r>
                        <a:rPr lang="en-GB" sz="1800" b="1" kern="1200" baseline="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Facts </a:t>
                      </a:r>
                      <a:endParaRPr lang="en-US" sz="1800" dirty="0"/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106910169"/>
                  </a:ext>
                </a:extLst>
              </a:tr>
              <a:tr h="391886">
                <a:tc>
                  <a:txBody>
                    <a:bodyPr/>
                    <a:lstStyle/>
                    <a:p>
                      <a:r>
                        <a:rPr lang="en-US" sz="1100" b="0" dirty="0" smtClean="0"/>
                        <a:t>1</a:t>
                      </a:r>
                      <a:endParaRPr lang="en-US" sz="1100" b="0" dirty="0"/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explore the useful properties of materials with a range of investigations involving absorbency and flexibility. –To investigate which papers are the most absorbent.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01584818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investigate different fabrics and explore how waterproof they are using a dropper of water. How can we make the fabrics waterproof?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75142700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explore the textures and properties of different materials by printing with a selection of items. Make a large collective piece of art showing the variety of materials used by the class.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34594781"/>
                  </a:ext>
                </a:extLst>
              </a:tr>
              <a:tr h="535557">
                <a:tc>
                  <a:txBody>
                    <a:bodyPr/>
                    <a:lstStyle/>
                    <a:p>
                      <a:r>
                        <a:rPr lang="en-US" sz="1100" b="0" dirty="0"/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Talk about how some materials change shape when they are heated up. Make a wax piece of art by applying wax to a piece of cotton and dying it.</a:t>
                      </a:r>
                      <a:r>
                        <a:rPr lang="en-GB" sz="110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en-GB" sz="11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98772385"/>
                  </a:ext>
                </a:extLst>
              </a:tr>
              <a:tr h="435885">
                <a:tc>
                  <a:txBody>
                    <a:bodyPr/>
                    <a:lstStyle/>
                    <a:p>
                      <a:r>
                        <a:rPr lang="en-US" sz="1100" b="0" dirty="0"/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investigate new materials made by John Dunlop and John McAdam. </a:t>
                      </a: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32408064"/>
                  </a:ext>
                </a:extLst>
              </a:tr>
            </a:tbl>
          </a:graphicData>
        </a:graphic>
      </p:graphicFrame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549005" y="62714"/>
            <a:ext cx="8742320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kumimoji="0" lang="en-GB" alt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Science: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Everyday Materials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-  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Materials Matter   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(Autumn 2)     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YEAR:  </a:t>
            </a:r>
            <a:r>
              <a:rPr lang="en-GB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anose="020B0604020202020204" pitchFamily="34" charset="0"/>
              </a:rPr>
              <a:t> </a:t>
            </a:r>
            <a:endParaRPr kumimoji="0" lang="en-GB" alt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13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00625" y="20866"/>
            <a:ext cx="518198" cy="510883"/>
          </a:xfrm>
          <a:prstGeom prst="rect">
            <a:avLst/>
          </a:prstGeom>
        </p:spPr>
      </p:pic>
      <p:pic>
        <p:nvPicPr>
          <p:cNvPr id="15" name="Picture 14"/>
          <p:cNvPicPr/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582" l="1961" r="96732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40443" y="10985"/>
            <a:ext cx="518198" cy="510883"/>
          </a:xfrm>
          <a:prstGeom prst="rect">
            <a:avLst/>
          </a:prstGeom>
        </p:spPr>
      </p:pic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5373320"/>
              </p:ext>
            </p:extLst>
          </p:nvPr>
        </p:nvGraphicFramePr>
        <p:xfrm>
          <a:off x="2940085" y="3028213"/>
          <a:ext cx="3131617" cy="347694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3161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5323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smtClean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Scientific enquiry &amp; skills</a:t>
                      </a:r>
                    </a:p>
                  </a:txBody>
                  <a:tcPr marL="74295" marR="74295" marT="37148" marB="37148"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1051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identify and compare the suitability of a variety of everyday materials for particular uses. For instance, something being waterproof. Can we make the fabrics waterproof?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96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Ask simple questions and recognise that they can be answered in different ways-Are all makes of paper as good as each other? How do we know? How can we find out?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Comparing the uses of everyday materials in and around school with materials found in other places.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008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observations and ideas to suggest answers to questions about the properties of the materials that they are working with. </a:t>
                      </a:r>
                    </a:p>
                  </a:txBody>
                  <a:tcPr marL="74295" marR="74295" marT="37148" marB="37148"/>
                </a:tc>
              </a:tr>
              <a:tr h="43220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Thinking about unusual and creative uses for everyday materials. </a:t>
                      </a: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pic>
        <p:nvPicPr>
          <p:cNvPr id="13" name="Picture 12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4150" y="3951431"/>
            <a:ext cx="3558318" cy="2425617"/>
          </a:xfrm>
          <a:prstGeom prst="rect">
            <a:avLst/>
          </a:prstGeom>
          <a:noFill/>
          <a:ln>
            <a:noFill/>
          </a:ln>
        </p:spPr>
      </p:pic>
      <p:pic>
        <p:nvPicPr>
          <p:cNvPr id="20" name="Picture 19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561" y="5232515"/>
            <a:ext cx="2683020" cy="1391392"/>
          </a:xfrm>
          <a:prstGeom prst="rect">
            <a:avLst/>
          </a:prstGeom>
        </p:spPr>
      </p:pic>
      <p:pic>
        <p:nvPicPr>
          <p:cNvPr id="21" name="Picture 20"/>
          <p:cNvPicPr/>
          <p:nvPr/>
        </p:nvPicPr>
        <p:blipFill>
          <a:blip r:embed="rId7"/>
          <a:stretch>
            <a:fillRect/>
          </a:stretch>
        </p:blipFill>
        <p:spPr>
          <a:xfrm>
            <a:off x="2928210" y="1682389"/>
            <a:ext cx="3106217" cy="13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5099</TotalTime>
  <Words>388</Words>
  <Application>Microsoft Office PowerPoint</Application>
  <PresentationFormat>A4 Paper (210x297 mm)</PresentationFormat>
  <Paragraphs>48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Sim</cp:lastModifiedBy>
  <cp:revision>75</cp:revision>
  <cp:lastPrinted>2017-10-30T10:21:12Z</cp:lastPrinted>
  <dcterms:created xsi:type="dcterms:W3CDTF">2017-10-15T20:56:30Z</dcterms:created>
  <dcterms:modified xsi:type="dcterms:W3CDTF">2021-10-28T10:00:13Z</dcterms:modified>
</cp:coreProperties>
</file>