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33" autoAdjust="0"/>
    <p:restoredTop sz="94627"/>
  </p:normalViewPr>
  <p:slideViewPr>
    <p:cSldViewPr snapToGrid="0" snapToObjects="1">
      <p:cViewPr>
        <p:scale>
          <a:sx n="100" d="100"/>
          <a:sy n="100" d="100"/>
        </p:scale>
        <p:origin x="2040" y="4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376728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525630" y="45570"/>
            <a:ext cx="711354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dirty="0">
                <a:latin typeface="Comic Sans MS" panose="030F0902030302020204" pitchFamily="66" charset="0"/>
              </a:rPr>
              <a:t>Science Knowledge Organiser – Forces – Autumn Term 2 – Year 5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1400" dirty="0">
              <a:solidFill>
                <a:srgbClr val="000000"/>
              </a:solidFill>
              <a:latin typeface="Comic Sans MS" panose="030F0902030302020204" pitchFamily="66" charset="0"/>
              <a:ea typeface="Calibri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902030302020204" pitchFamily="66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49D294C-851B-A941-ACDC-63D2D677E6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42130"/>
              </p:ext>
            </p:extLst>
          </p:nvPr>
        </p:nvGraphicFramePr>
        <p:xfrm>
          <a:off x="213586" y="533241"/>
          <a:ext cx="2658105" cy="6172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74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272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Vocabulary</a:t>
                      </a:r>
                      <a:endParaRPr lang="en-US" sz="14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2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Forces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</a:rPr>
                        <a:t>Pushes and pulls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07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Gravity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</a:rPr>
                        <a:t>A pulling force exerted by the Earth (or anything else which has mass.)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1615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902030302020204" pitchFamily="66" charset="0"/>
                        </a:rPr>
                        <a:t>Earth’s gravitational pull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</a:rPr>
                        <a:t>The pull that Earth exerts on an object, pulling it towards Earth’s centre. It is the Earth’s gravitational pull which keeps us on the ground.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89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Weight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</a:rPr>
                        <a:t>The measure of the force of gravity on an object.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8305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Mass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</a:rPr>
                        <a:t>A measure of how much matter (or ‘stuff’) is inside an object.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07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Friction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A force that resists the sliding or rolling of one solid object over another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57607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Upthrust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</a:rPr>
                        <a:t>A force that pushes objects up, usually in water.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3163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Propulsion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To push forward or drive an object forward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57607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Air resistance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A type of friction caused by air pushing against any moving object.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529150805"/>
                  </a:ext>
                </a:extLst>
              </a:tr>
              <a:tr h="57607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Water resistance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A type of friction caused by water pushing against any moving object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1851846"/>
                  </a:ext>
                </a:extLst>
              </a:tr>
            </a:tbl>
          </a:graphicData>
        </a:graphic>
      </p:graphicFrame>
      <p:pic>
        <p:nvPicPr>
          <p:cNvPr id="9" name="Picture 8" descr="Graphical user interface&#10;&#10;Description automatically generated">
            <a:extLst>
              <a:ext uri="{FF2B5EF4-FFF2-40B4-BE49-F238E27FC236}">
                <a16:creationId xmlns:a16="http://schemas.microsoft.com/office/drawing/2014/main" id="{168148D7-3683-3942-992C-5582AD9B93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6212" y="2697576"/>
            <a:ext cx="4924884" cy="2072275"/>
          </a:xfrm>
          <a:prstGeom prst="rect">
            <a:avLst/>
          </a:prstGeom>
        </p:spPr>
      </p:pic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D1CADBA8-B18B-A04A-BA47-C65F1E2973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8661" y="629582"/>
            <a:ext cx="2982435" cy="2042830"/>
          </a:xfrm>
          <a:prstGeom prst="rect">
            <a:avLst/>
          </a:prstGeom>
        </p:spPr>
      </p:pic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E53B0456-3AA1-5741-AF01-89E8DDF7C5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170581"/>
              </p:ext>
            </p:extLst>
          </p:nvPr>
        </p:nvGraphicFramePr>
        <p:xfrm>
          <a:off x="2916181" y="537543"/>
          <a:ext cx="3913653" cy="216320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136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8199">
                <a:tc>
                  <a:txBody>
                    <a:bodyPr/>
                    <a:lstStyle/>
                    <a:p>
                      <a:pPr algn="ctr"/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sz="1600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33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omic Sans MS" panose="030F0902030302020204" pitchFamily="66" charset="0"/>
                        </a:rPr>
                        <a:t>Forces are either a push or a pull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1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Forces make things move or stop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31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Magnetic forces can act at a distance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79737866"/>
                  </a:ext>
                </a:extLst>
              </a:tr>
              <a:tr h="3731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Not all metal is magnetic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70890596"/>
                  </a:ext>
                </a:extLst>
              </a:tr>
              <a:tr h="3963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Magnets have a North and South pole – opposite poles attract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25554199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3CE85E21-3D44-8D4A-829B-5ACA9BB8B3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965724"/>
              </p:ext>
            </p:extLst>
          </p:nvPr>
        </p:nvGraphicFramePr>
        <p:xfrm>
          <a:off x="2938662" y="4821428"/>
          <a:ext cx="3891172" cy="19899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91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095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>
                          <a:solidFill>
                            <a:schemeClr val="lt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Key Knowledge</a:t>
                      </a:r>
                      <a:endParaRPr lang="en-GB" altLang="en-GB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6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Pulley’s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they are used to reduce the amount of force needed to lift a load. The more wheels in a pulley the less force is needed to lift the weight.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76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Gears or cogs </a:t>
                      </a:r>
                      <a:r>
                        <a:rPr lang="en-GB" sz="1100" dirty="0">
                          <a:latin typeface="Comic Sans MS" panose="030F0902030302020204" pitchFamily="66" charset="0"/>
                        </a:rPr>
                        <a:t>are used to change speed, direction or force of a motion. When 2 gears are connected they always turn in the opposite direction to one another.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7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Levers </a:t>
                      </a:r>
                      <a:r>
                        <a:rPr lang="en-GB" sz="1100" dirty="0">
                          <a:latin typeface="Comic Sans MS" panose="030F0902030302020204" pitchFamily="66" charset="0"/>
                        </a:rPr>
                        <a:t>can be sued to make a small force lift a lighter load. A lever always rests on a pivot or fulcrum.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79737866"/>
                  </a:ext>
                </a:extLst>
              </a:tr>
            </a:tbl>
          </a:graphicData>
        </a:graphic>
      </p:graphicFrame>
      <p:pic>
        <p:nvPicPr>
          <p:cNvPr id="37" name="Picture 36" descr="A picture containing text, grass, screenshot, several&#10;&#10;Description automatically generated">
            <a:extLst>
              <a:ext uri="{FF2B5EF4-FFF2-40B4-BE49-F238E27FC236}">
                <a16:creationId xmlns:a16="http://schemas.microsoft.com/office/drawing/2014/main" id="{A67352B5-835E-DF48-B616-7DD75D2D56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4311" y="4743885"/>
            <a:ext cx="2749032" cy="2063341"/>
          </a:xfrm>
          <a:prstGeom prst="rect">
            <a:avLst/>
          </a:prstGeom>
        </p:spPr>
      </p:pic>
      <p:pic>
        <p:nvPicPr>
          <p:cNvPr id="41" name="Picture 40" descr="Diagram&#10;&#10;Description automatically generated">
            <a:extLst>
              <a:ext uri="{FF2B5EF4-FFF2-40B4-BE49-F238E27FC236}">
                <a16:creationId xmlns:a16="http://schemas.microsoft.com/office/drawing/2014/main" id="{26CDC33D-B91E-974C-97C7-D31AA47535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38662" y="2820252"/>
            <a:ext cx="1987550" cy="19607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72A9D0-3474-6E40-91E7-A7555CDE7AF4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23698" y="28196"/>
            <a:ext cx="518198" cy="51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5228</TotalTime>
  <Words>293</Words>
  <Application>Microsoft Office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85</cp:revision>
  <cp:lastPrinted>2024-12-04T12:33:01Z</cp:lastPrinted>
  <dcterms:created xsi:type="dcterms:W3CDTF">2017-10-15T20:56:30Z</dcterms:created>
  <dcterms:modified xsi:type="dcterms:W3CDTF">2024-12-04T12:33:08Z</dcterms:modified>
</cp:coreProperties>
</file>