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31C758-FE64-4F20-B6CD-BD6C4D6415AA}" v="132" dt="2022-02-25T14:02:25.1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090" autoAdjust="0"/>
    <p:restoredTop sz="94627"/>
  </p:normalViewPr>
  <p:slideViewPr>
    <p:cSldViewPr snapToGrid="0" snapToObjects="1">
      <p:cViewPr varScale="1">
        <p:scale>
          <a:sx n="65" d="100"/>
          <a:sy n="65" d="100"/>
        </p:scale>
        <p:origin x="152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 Moyle" userId="c8f68134d591b56f" providerId="LiveId" clId="{C831C758-FE64-4F20-B6CD-BD6C4D6415AA}"/>
    <pc:docChg chg="undo custSel modSld">
      <pc:chgData name="Jo Moyle" userId="c8f68134d591b56f" providerId="LiveId" clId="{C831C758-FE64-4F20-B6CD-BD6C4D6415AA}" dt="2022-02-25T14:03:59.087" v="3048" actId="20577"/>
      <pc:docMkLst>
        <pc:docMk/>
      </pc:docMkLst>
      <pc:sldChg chg="addSp delSp modSp mod">
        <pc:chgData name="Jo Moyle" userId="c8f68134d591b56f" providerId="LiveId" clId="{C831C758-FE64-4F20-B6CD-BD6C4D6415AA}" dt="2022-02-25T14:03:59.087" v="3048" actId="20577"/>
        <pc:sldMkLst>
          <pc:docMk/>
          <pc:sldMk cId="123089539" sldId="256"/>
        </pc:sldMkLst>
        <pc:spChg chg="mod">
          <ac:chgData name="Jo Moyle" userId="c8f68134d591b56f" providerId="LiveId" clId="{C831C758-FE64-4F20-B6CD-BD6C4D6415AA}" dt="2022-02-22T16:54:49.568" v="25" actId="5793"/>
          <ac:spMkLst>
            <pc:docMk/>
            <pc:sldMk cId="123089539" sldId="256"/>
            <ac:spMk id="2" creationId="{00000000-0000-0000-0000-000000000000}"/>
          </ac:spMkLst>
        </pc:spChg>
        <pc:spChg chg="add mod">
          <ac:chgData name="Jo Moyle" userId="c8f68134d591b56f" providerId="LiveId" clId="{C831C758-FE64-4F20-B6CD-BD6C4D6415AA}" dt="2022-02-24T14:36:39.844" v="1864" actId="20577"/>
          <ac:spMkLst>
            <pc:docMk/>
            <pc:sldMk cId="123089539" sldId="256"/>
            <ac:spMk id="12" creationId="{7049C34C-0A48-45D2-9C55-4D729F64B290}"/>
          </ac:spMkLst>
        </pc:spChg>
        <pc:spChg chg="add mod">
          <ac:chgData name="Jo Moyle" userId="c8f68134d591b56f" providerId="LiveId" clId="{C831C758-FE64-4F20-B6CD-BD6C4D6415AA}" dt="2022-02-24T14:35:43.789" v="1834" actId="21"/>
          <ac:spMkLst>
            <pc:docMk/>
            <pc:sldMk cId="123089539" sldId="256"/>
            <ac:spMk id="16" creationId="{808ABF07-0399-4A0D-92E4-CC7C2B503E9E}"/>
          </ac:spMkLst>
        </pc:spChg>
        <pc:graphicFrameChg chg="add mod modGraphic">
          <ac:chgData name="Jo Moyle" userId="c8f68134d591b56f" providerId="LiveId" clId="{C831C758-FE64-4F20-B6CD-BD6C4D6415AA}" dt="2022-02-24T15:21:03.648" v="2234" actId="5793"/>
          <ac:graphicFrameMkLst>
            <pc:docMk/>
            <pc:sldMk cId="123089539" sldId="256"/>
            <ac:graphicFrameMk id="3" creationId="{5C41BC09-0803-4176-898A-4A609A1DAA88}"/>
          </ac:graphicFrameMkLst>
        </pc:graphicFrameChg>
        <pc:graphicFrameChg chg="mod modGraphic">
          <ac:chgData name="Jo Moyle" userId="c8f68134d591b56f" providerId="LiveId" clId="{C831C758-FE64-4F20-B6CD-BD6C4D6415AA}" dt="2022-02-24T14:43:00.867" v="2034" actId="20577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add mod modGraphic">
          <ac:chgData name="Jo Moyle" userId="c8f68134d591b56f" providerId="LiveId" clId="{C831C758-FE64-4F20-B6CD-BD6C4D6415AA}" dt="2022-02-25T14:03:59.087" v="3048" actId="20577"/>
          <ac:graphicFrameMkLst>
            <pc:docMk/>
            <pc:sldMk cId="123089539" sldId="256"/>
            <ac:graphicFrameMk id="11" creationId="{7D9742EE-3556-4207-A01E-65EF6B0FA88B}"/>
          </ac:graphicFrameMkLst>
        </pc:graphicFrameChg>
        <pc:picChg chg="add del mod">
          <ac:chgData name="Jo Moyle" userId="c8f68134d591b56f" providerId="LiveId" clId="{C831C758-FE64-4F20-B6CD-BD6C4D6415AA}" dt="2022-02-22T16:59:32.926" v="350" actId="478"/>
          <ac:picMkLst>
            <pc:docMk/>
            <pc:sldMk cId="123089539" sldId="256"/>
            <ac:picMk id="6" creationId="{04AA6E89-6ACA-4501-946E-01AFF2B6F344}"/>
          </ac:picMkLst>
        </pc:picChg>
        <pc:picChg chg="add mod">
          <ac:chgData name="Jo Moyle" userId="c8f68134d591b56f" providerId="LiveId" clId="{C831C758-FE64-4F20-B6CD-BD6C4D6415AA}" dt="2022-02-24T14:32:27.797" v="1791" actId="1076"/>
          <ac:picMkLst>
            <pc:docMk/>
            <pc:sldMk cId="123089539" sldId="256"/>
            <ac:picMk id="6" creationId="{DD716381-5A78-4786-A966-141CAFC828EC}"/>
          </ac:picMkLst>
        </pc:picChg>
        <pc:picChg chg="add mod">
          <ac:chgData name="Jo Moyle" userId="c8f68134d591b56f" providerId="LiveId" clId="{C831C758-FE64-4F20-B6CD-BD6C4D6415AA}" dt="2022-02-24T14:32:11.248" v="1786" actId="1076"/>
          <ac:picMkLst>
            <pc:docMk/>
            <pc:sldMk cId="123089539" sldId="256"/>
            <ac:picMk id="10" creationId="{0A09391C-BAD1-4E31-88F4-E4BB9862FF26}"/>
          </ac:picMkLst>
        </pc:picChg>
        <pc:picChg chg="del">
          <ac:chgData name="Jo Moyle" userId="c8f68134d591b56f" providerId="LiveId" clId="{C831C758-FE64-4F20-B6CD-BD6C4D6415AA}" dt="2022-02-22T16:54:56.779" v="26" actId="478"/>
          <ac:picMkLst>
            <pc:docMk/>
            <pc:sldMk cId="123089539" sldId="256"/>
            <ac:picMk id="19" creationId="{F76A4EA7-6418-4B9E-B3A9-BB8E35171A98}"/>
          </ac:picMkLst>
        </pc:picChg>
        <pc:picChg chg="del">
          <ac:chgData name="Jo Moyle" userId="c8f68134d591b56f" providerId="LiveId" clId="{C831C758-FE64-4F20-B6CD-BD6C4D6415AA}" dt="2022-02-22T16:55:00.406" v="29" actId="478"/>
          <ac:picMkLst>
            <pc:docMk/>
            <pc:sldMk cId="123089539" sldId="256"/>
            <ac:picMk id="21" creationId="{771EDE70-8A4D-42F1-878C-DC7811A20C9C}"/>
          </ac:picMkLst>
        </pc:picChg>
        <pc:picChg chg="del">
          <ac:chgData name="Jo Moyle" userId="c8f68134d591b56f" providerId="LiveId" clId="{C831C758-FE64-4F20-B6CD-BD6C4D6415AA}" dt="2022-02-22T16:55:01.639" v="30" actId="478"/>
          <ac:picMkLst>
            <pc:docMk/>
            <pc:sldMk cId="123089539" sldId="256"/>
            <ac:picMk id="23" creationId="{05455D50-3D49-4974-B83D-8450BD6F2763}"/>
          </ac:picMkLst>
        </pc:picChg>
        <pc:picChg chg="del">
          <ac:chgData name="Jo Moyle" userId="c8f68134d591b56f" providerId="LiveId" clId="{C831C758-FE64-4F20-B6CD-BD6C4D6415AA}" dt="2022-02-22T16:54:59.349" v="28" actId="478"/>
          <ac:picMkLst>
            <pc:docMk/>
            <pc:sldMk cId="123089539" sldId="256"/>
            <ac:picMk id="25" creationId="{7CE1BBB9-7A21-45A9-9330-E661E55F59B0}"/>
          </ac:picMkLst>
        </pc:picChg>
        <pc:picChg chg="del">
          <ac:chgData name="Jo Moyle" userId="c8f68134d591b56f" providerId="LiveId" clId="{C831C758-FE64-4F20-B6CD-BD6C4D6415AA}" dt="2022-02-22T16:54:58.298" v="27" actId="478"/>
          <ac:picMkLst>
            <pc:docMk/>
            <pc:sldMk cId="123089539" sldId="256"/>
            <ac:picMk id="27" creationId="{D14EF7A8-E028-46CE-AF9A-7D65BACBC4BC}"/>
          </ac:picMkLst>
        </pc:picChg>
        <pc:picChg chg="add del mod">
          <ac:chgData name="Jo Moyle" userId="c8f68134d591b56f" providerId="LiveId" clId="{C831C758-FE64-4F20-B6CD-BD6C4D6415AA}" dt="2022-02-24T14:35:11.102" v="1830" actId="478"/>
          <ac:picMkLst>
            <pc:docMk/>
            <pc:sldMk cId="123089539" sldId="256"/>
            <ac:picMk id="1026" creationId="{6FFE9BDD-C9F2-46B2-9B80-FD5EFB1317D4}"/>
          </ac:picMkLst>
        </pc:picChg>
        <pc:picChg chg="add mod">
          <ac:chgData name="Jo Moyle" userId="c8f68134d591b56f" providerId="LiveId" clId="{C831C758-FE64-4F20-B6CD-BD6C4D6415AA}" dt="2022-02-22T18:00:57.676" v="970" actId="14100"/>
          <ac:picMkLst>
            <pc:docMk/>
            <pc:sldMk cId="123089539" sldId="256"/>
            <ac:picMk id="1028" creationId="{5ABB7A46-9C86-4AA4-868B-43BB1B0BFE81}"/>
          </ac:picMkLst>
        </pc:picChg>
        <pc:picChg chg="add mod">
          <ac:chgData name="Jo Moyle" userId="c8f68134d591b56f" providerId="LiveId" clId="{C831C758-FE64-4F20-B6CD-BD6C4D6415AA}" dt="2022-02-24T14:35:04.071" v="1828" actId="1076"/>
          <ac:picMkLst>
            <pc:docMk/>
            <pc:sldMk cId="123089539" sldId="256"/>
            <ac:picMk id="1030" creationId="{BFE7F947-0B52-42AF-87DC-41EA38AA9219}"/>
          </ac:picMkLst>
        </pc:picChg>
        <pc:picChg chg="add mod">
          <ac:chgData name="Jo Moyle" userId="c8f68134d591b56f" providerId="LiveId" clId="{C831C758-FE64-4F20-B6CD-BD6C4D6415AA}" dt="2022-02-22T18:01:08.503" v="971" actId="1076"/>
          <ac:picMkLst>
            <pc:docMk/>
            <pc:sldMk cId="123089539" sldId="256"/>
            <ac:picMk id="1032" creationId="{192B068E-D637-43E4-AC12-6C656DF744DC}"/>
          </ac:picMkLst>
        </pc:picChg>
      </pc:sldChg>
      <pc:sldChg chg="addSp delSp modSp mod">
        <pc:chgData name="Jo Moyle" userId="c8f68134d591b56f" providerId="LiveId" clId="{C831C758-FE64-4F20-B6CD-BD6C4D6415AA}" dt="2022-02-25T14:02:27.490" v="2946" actId="478"/>
        <pc:sldMkLst>
          <pc:docMk/>
          <pc:sldMk cId="3382423899" sldId="257"/>
        </pc:sldMkLst>
        <pc:spChg chg="add del mod">
          <ac:chgData name="Jo Moyle" userId="c8f68134d591b56f" providerId="LiveId" clId="{C831C758-FE64-4F20-B6CD-BD6C4D6415AA}" dt="2022-02-25T13:48:34.411" v="2324" actId="478"/>
          <ac:spMkLst>
            <pc:docMk/>
            <pc:sldMk cId="3382423899" sldId="257"/>
            <ac:spMk id="2" creationId="{6E68E7CE-49D2-4EB1-A5B4-BB9EAD1999BD}"/>
          </ac:spMkLst>
        </pc:spChg>
        <pc:spChg chg="add mod">
          <ac:chgData name="Jo Moyle" userId="c8f68134d591b56f" providerId="LiveId" clId="{C831C758-FE64-4F20-B6CD-BD6C4D6415AA}" dt="2022-02-25T14:01:54.240" v="2940" actId="1076"/>
          <ac:spMkLst>
            <pc:docMk/>
            <pc:sldMk cId="3382423899" sldId="257"/>
            <ac:spMk id="15" creationId="{B6E4960D-5D9A-428E-873D-EDB75455CB88}"/>
          </ac:spMkLst>
        </pc:spChg>
        <pc:spChg chg="add mod">
          <ac:chgData name="Jo Moyle" userId="c8f68134d591b56f" providerId="LiveId" clId="{C831C758-FE64-4F20-B6CD-BD6C4D6415AA}" dt="2022-02-25T13:58:53.619" v="2925" actId="1076"/>
          <ac:spMkLst>
            <pc:docMk/>
            <pc:sldMk cId="3382423899" sldId="257"/>
            <ac:spMk id="20" creationId="{AF5EB080-F415-4F54-8024-B1ABD654A8AF}"/>
          </ac:spMkLst>
        </pc:spChg>
        <pc:spChg chg="add mod">
          <ac:chgData name="Jo Moyle" userId="c8f68134d591b56f" providerId="LiveId" clId="{C831C758-FE64-4F20-B6CD-BD6C4D6415AA}" dt="2022-02-25T13:59:12.599" v="2937" actId="20577"/>
          <ac:spMkLst>
            <pc:docMk/>
            <pc:sldMk cId="3382423899" sldId="257"/>
            <ac:spMk id="21" creationId="{7440D8B1-9BE3-4002-8ED2-6B5456052A29}"/>
          </ac:spMkLst>
        </pc:spChg>
        <pc:spChg chg="mod">
          <ac:chgData name="Jo Moyle" userId="c8f68134d591b56f" providerId="LiveId" clId="{C831C758-FE64-4F20-B6CD-BD6C4D6415AA}" dt="2022-02-25T14:02:19.214" v="2943" actId="404"/>
          <ac:spMkLst>
            <pc:docMk/>
            <pc:sldMk cId="3382423899" sldId="257"/>
            <ac:spMk id="23" creationId="{E2EE518C-6102-49BE-B008-574283E84812}"/>
          </ac:spMkLst>
        </pc:spChg>
        <pc:graphicFrameChg chg="add mod modGraphic">
          <ac:chgData name="Jo Moyle" userId="c8f68134d591b56f" providerId="LiveId" clId="{C831C758-FE64-4F20-B6CD-BD6C4D6415AA}" dt="2022-02-25T14:02:02.587" v="2941" actId="1076"/>
          <ac:graphicFrameMkLst>
            <pc:docMk/>
            <pc:sldMk cId="3382423899" sldId="257"/>
            <ac:graphicFrameMk id="7" creationId="{2E006154-411B-4978-8421-E66B8728ACF4}"/>
          </ac:graphicFrameMkLst>
        </pc:graphicFrameChg>
        <pc:graphicFrameChg chg="mod modGraphic">
          <ac:chgData name="Jo Moyle" userId="c8f68134d591b56f" providerId="LiveId" clId="{C831C758-FE64-4F20-B6CD-BD6C4D6415AA}" dt="2022-02-25T13:55:13.056" v="2895"/>
          <ac:graphicFrameMkLst>
            <pc:docMk/>
            <pc:sldMk cId="3382423899" sldId="257"/>
            <ac:graphicFrameMk id="37" creationId="{F599D3EB-C1A6-4818-9E86-5A7B860EBEF6}"/>
          </ac:graphicFrameMkLst>
        </pc:graphicFrameChg>
        <pc:graphicFrameChg chg="del">
          <ac:chgData name="Jo Moyle" userId="c8f68134d591b56f" providerId="LiveId" clId="{C831C758-FE64-4F20-B6CD-BD6C4D6415AA}" dt="2022-02-22T18:11:30.563" v="1238" actId="478"/>
          <ac:graphicFrameMkLst>
            <pc:docMk/>
            <pc:sldMk cId="3382423899" sldId="257"/>
            <ac:graphicFrameMk id="38" creationId="{71382B79-F9ED-4CB2-B441-72AD4E69F6C5}"/>
          </ac:graphicFrameMkLst>
        </pc:graphicFrameChg>
        <pc:picChg chg="add del mod">
          <ac:chgData name="Jo Moyle" userId="c8f68134d591b56f" providerId="LiveId" clId="{C831C758-FE64-4F20-B6CD-BD6C4D6415AA}" dt="2022-02-22T18:13:58.131" v="1256" actId="478"/>
          <ac:picMkLst>
            <pc:docMk/>
            <pc:sldMk cId="3382423899" sldId="257"/>
            <ac:picMk id="3" creationId="{67A91E4F-7A21-4FB7-B63D-F54DEF1CFA4F}"/>
          </ac:picMkLst>
        </pc:picChg>
        <pc:picChg chg="add del mod">
          <ac:chgData name="Jo Moyle" userId="c8f68134d591b56f" providerId="LiveId" clId="{C831C758-FE64-4F20-B6CD-BD6C4D6415AA}" dt="2022-02-25T14:02:27.490" v="2946" actId="478"/>
          <ac:picMkLst>
            <pc:docMk/>
            <pc:sldMk cId="3382423899" sldId="257"/>
            <ac:picMk id="4" creationId="{08440EF5-28BC-46C0-9B62-9D1722CFD22D}"/>
          </ac:picMkLst>
        </pc:picChg>
        <pc:picChg chg="add mod">
          <ac:chgData name="Jo Moyle" userId="c8f68134d591b56f" providerId="LiveId" clId="{C831C758-FE64-4F20-B6CD-BD6C4D6415AA}" dt="2022-02-25T13:50:14.003" v="2340" actId="1076"/>
          <ac:picMkLst>
            <pc:docMk/>
            <pc:sldMk cId="3382423899" sldId="257"/>
            <ac:picMk id="6" creationId="{C8A979ED-8F52-4038-A7C9-DA8E26BC8BA1}"/>
          </ac:picMkLst>
        </pc:picChg>
        <pc:picChg chg="add del mod">
          <ac:chgData name="Jo Moyle" userId="c8f68134d591b56f" providerId="LiveId" clId="{C831C758-FE64-4F20-B6CD-BD6C4D6415AA}" dt="2022-02-25T13:45:53.782" v="2288" actId="478"/>
          <ac:picMkLst>
            <pc:docMk/>
            <pc:sldMk cId="3382423899" sldId="257"/>
            <ac:picMk id="8" creationId="{DE8C77AE-E8CB-43E4-A398-411EAF3248E3}"/>
          </ac:picMkLst>
        </pc:picChg>
        <pc:picChg chg="add mod">
          <ac:chgData name="Jo Moyle" userId="c8f68134d591b56f" providerId="LiveId" clId="{C831C758-FE64-4F20-B6CD-BD6C4D6415AA}" dt="2022-02-25T13:59:06.372" v="2928" actId="1076"/>
          <ac:picMkLst>
            <pc:docMk/>
            <pc:sldMk cId="3382423899" sldId="257"/>
            <ac:picMk id="10" creationId="{616F5E8D-9C37-480B-9C4F-4367C87D7A74}"/>
          </ac:picMkLst>
        </pc:picChg>
        <pc:picChg chg="add mod">
          <ac:chgData name="Jo Moyle" userId="c8f68134d591b56f" providerId="LiveId" clId="{C831C758-FE64-4F20-B6CD-BD6C4D6415AA}" dt="2022-02-25T13:58:20.381" v="2913" actId="1076"/>
          <ac:picMkLst>
            <pc:docMk/>
            <pc:sldMk cId="3382423899" sldId="257"/>
            <ac:picMk id="12" creationId="{65ECAF2E-602B-4D8E-9C4B-862B51AD0CFA}"/>
          </ac:picMkLst>
        </pc:picChg>
        <pc:picChg chg="add mod">
          <ac:chgData name="Jo Moyle" userId="c8f68134d591b56f" providerId="LiveId" clId="{C831C758-FE64-4F20-B6CD-BD6C4D6415AA}" dt="2022-02-25T14:01:49.293" v="2939" actId="1076"/>
          <ac:picMkLst>
            <pc:docMk/>
            <pc:sldMk cId="3382423899" sldId="257"/>
            <ac:picMk id="14" creationId="{92D6DBBE-3D07-4BA1-909B-FB94A0CB5448}"/>
          </ac:picMkLst>
        </pc:picChg>
        <pc:picChg chg="del">
          <ac:chgData name="Jo Moyle" userId="c8f68134d591b56f" providerId="LiveId" clId="{C831C758-FE64-4F20-B6CD-BD6C4D6415AA}" dt="2022-02-22T18:01:27.556" v="975" actId="478"/>
          <ac:picMkLst>
            <pc:docMk/>
            <pc:sldMk cId="3382423899" sldId="257"/>
            <ac:picMk id="21" creationId="{A8B232C9-E51F-4A01-9423-99A5845F8229}"/>
          </ac:picMkLst>
        </pc:picChg>
        <pc:picChg chg="del">
          <ac:chgData name="Jo Moyle" userId="c8f68134d591b56f" providerId="LiveId" clId="{C831C758-FE64-4F20-B6CD-BD6C4D6415AA}" dt="2022-02-22T18:04:25.994" v="976" actId="478"/>
          <ac:picMkLst>
            <pc:docMk/>
            <pc:sldMk cId="3382423899" sldId="257"/>
            <ac:picMk id="28" creationId="{DA96825B-66F7-4CD0-B579-EA6C6A36D971}"/>
          </ac:picMkLst>
        </pc:picChg>
        <pc:picChg chg="del">
          <ac:chgData name="Jo Moyle" userId="c8f68134d591b56f" providerId="LiveId" clId="{C831C758-FE64-4F20-B6CD-BD6C4D6415AA}" dt="2022-02-22T18:01:22.336" v="973" actId="478"/>
          <ac:picMkLst>
            <pc:docMk/>
            <pc:sldMk cId="3382423899" sldId="257"/>
            <ac:picMk id="32" creationId="{82AC270F-7B25-4D8D-9FFA-14B99DCC23A0}"/>
          </ac:picMkLst>
        </pc:picChg>
        <pc:picChg chg="del">
          <ac:chgData name="Jo Moyle" userId="c8f68134d591b56f" providerId="LiveId" clId="{C831C758-FE64-4F20-B6CD-BD6C4D6415AA}" dt="2022-02-22T18:01:25.546" v="974" actId="478"/>
          <ac:picMkLst>
            <pc:docMk/>
            <pc:sldMk cId="3382423899" sldId="257"/>
            <ac:picMk id="34" creationId="{1DB66AEF-F602-43F3-9528-B7A3BE9FC719}"/>
          </ac:picMkLst>
        </pc:picChg>
        <pc:picChg chg="del">
          <ac:chgData name="Jo Moyle" userId="c8f68134d591b56f" providerId="LiveId" clId="{C831C758-FE64-4F20-B6CD-BD6C4D6415AA}" dt="2022-02-22T18:01:20.736" v="972" actId="478"/>
          <ac:picMkLst>
            <pc:docMk/>
            <pc:sldMk cId="3382423899" sldId="257"/>
            <ac:picMk id="36" creationId="{D3DBD484-8C18-4C48-BDAA-2D6B8028F84B}"/>
          </ac:picMkLst>
        </pc:picChg>
        <pc:picChg chg="add mod">
          <ac:chgData name="Jo Moyle" userId="c8f68134d591b56f" providerId="LiveId" clId="{C831C758-FE64-4F20-B6CD-BD6C4D6415AA}" dt="2022-02-25T13:48:44.710" v="2327" actId="1076"/>
          <ac:picMkLst>
            <pc:docMk/>
            <pc:sldMk cId="3382423899" sldId="257"/>
            <ac:picMk id="1026" creationId="{8DF0628A-26E2-4879-8B47-A50635330A13}"/>
          </ac:picMkLst>
        </pc:picChg>
        <pc:picChg chg="add del mod">
          <ac:chgData name="Jo Moyle" userId="c8f68134d591b56f" providerId="LiveId" clId="{C831C758-FE64-4F20-B6CD-BD6C4D6415AA}" dt="2022-02-25T14:02:23.293" v="2944" actId="478"/>
          <ac:picMkLst>
            <pc:docMk/>
            <pc:sldMk cId="3382423899" sldId="257"/>
            <ac:picMk id="1028" creationId="{D4E43769-C3F6-4FCE-9126-581D38C95825}"/>
          </ac:picMkLst>
        </pc:picChg>
        <pc:picChg chg="add mod">
          <ac:chgData name="Jo Moyle" userId="c8f68134d591b56f" providerId="LiveId" clId="{C831C758-FE64-4F20-B6CD-BD6C4D6415AA}" dt="2022-02-25T14:01:45.625" v="2938" actId="1076"/>
          <ac:picMkLst>
            <pc:docMk/>
            <pc:sldMk cId="3382423899" sldId="257"/>
            <ac:picMk id="1030" creationId="{D3F50EF8-D95A-4453-B049-590310FE24C4}"/>
          </ac:picMkLst>
        </pc:picChg>
        <pc:picChg chg="add mod">
          <ac:chgData name="Jo Moyle" userId="c8f68134d591b56f" providerId="LiveId" clId="{C831C758-FE64-4F20-B6CD-BD6C4D6415AA}" dt="2022-02-25T13:48:24.458" v="2321" actId="1076"/>
          <ac:picMkLst>
            <pc:docMk/>
            <pc:sldMk cId="3382423899" sldId="257"/>
            <ac:picMk id="2050" creationId="{3476D2C6-1478-42A4-B770-3465FA1B59B5}"/>
          </ac:picMkLst>
        </pc:picChg>
        <pc:picChg chg="add del mod">
          <ac:chgData name="Jo Moyle" userId="c8f68134d591b56f" providerId="LiveId" clId="{C831C758-FE64-4F20-B6CD-BD6C4D6415AA}" dt="2022-02-25T14:02:25.124" v="2945" actId="478"/>
          <ac:picMkLst>
            <pc:docMk/>
            <pc:sldMk cId="3382423899" sldId="257"/>
            <ac:picMk id="2052" creationId="{50DC73B8-AF56-4158-8DB6-15E391A270D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97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529378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 smtClean="0"/>
              <a:t> </a:t>
            </a:r>
            <a:r>
              <a:rPr lang="en-US" sz="1800" b="1" dirty="0"/>
              <a:t>History Knowledge </a:t>
            </a:r>
            <a:r>
              <a:rPr lang="en-US" sz="1800" b="1" dirty="0" err="1"/>
              <a:t>Organiser</a:t>
            </a:r>
            <a:r>
              <a:rPr lang="en-US" sz="1800" b="1" dirty="0"/>
              <a:t> – Romans – </a:t>
            </a:r>
            <a:r>
              <a:rPr lang="en-US" sz="1800" b="1" dirty="0" smtClean="0"/>
              <a:t>Spring </a:t>
            </a:r>
            <a:r>
              <a:rPr lang="en-US" sz="1800" b="1" dirty="0" smtClean="0"/>
              <a:t>– Year </a:t>
            </a:r>
            <a:r>
              <a:rPr lang="en-US" sz="1800" b="1" dirty="0" smtClean="0"/>
              <a:t>4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028250"/>
              </p:ext>
            </p:extLst>
          </p:nvPr>
        </p:nvGraphicFramePr>
        <p:xfrm>
          <a:off x="59134" y="3000668"/>
          <a:ext cx="6303224" cy="3695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03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9296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I need to know</a:t>
                      </a:r>
                      <a:endParaRPr lang="en-US" sz="1600" kern="12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3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Romans came from Rome, a city in the country of Italy. First a King ruled Rome, then it be came a republic and later still it was ruled by an Emperor. Rome started to grow from a small town into a larger city around the Year 750 B.C. The city continued to grow in power and developed into a successful empire which ruled over nearly all of Europe and most of north Africa, including Egypt. In 55BC they first attempted to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invade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Britain, and in 43AD the invaded again successfully! The Romans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settled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in Britain until 410AD.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It is thought that one of the reasons the Romans invaded Britain was to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conquer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land, gain more slaves and collect the many precious resources in Britain including metals such as iron, lead, tin, gold and silver.</a:t>
                      </a:r>
                    </a:p>
                  </a:txBody>
                  <a:tcPr marL="74295" marR="74295" marT="37148" marB="37148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42" y="292771"/>
            <a:ext cx="518205" cy="5121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093" y="292771"/>
            <a:ext cx="518205" cy="512108"/>
          </a:xfrm>
          <a:prstGeom prst="rect">
            <a:avLst/>
          </a:prstGeom>
        </p:spPr>
      </p:pic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5C41BC09-0803-4176-898A-4A609A1DAA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455408"/>
              </p:ext>
            </p:extLst>
          </p:nvPr>
        </p:nvGraphicFramePr>
        <p:xfrm>
          <a:off x="6416235" y="884002"/>
          <a:ext cx="3399098" cy="33153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033">
                  <a:extLst>
                    <a:ext uri="{9D8B030D-6E8A-4147-A177-3AD203B41FA5}">
                      <a16:colId xmlns:a16="http://schemas.microsoft.com/office/drawing/2014/main" val="1167184519"/>
                    </a:ext>
                  </a:extLst>
                </a:gridCol>
                <a:gridCol w="2257065">
                  <a:extLst>
                    <a:ext uri="{9D8B030D-6E8A-4147-A177-3AD203B41FA5}">
                      <a16:colId xmlns:a16="http://schemas.microsoft.com/office/drawing/2014/main" val="3725601551"/>
                    </a:ext>
                  </a:extLst>
                </a:gridCol>
              </a:tblGrid>
              <a:tr h="291655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Key Dates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6676705"/>
                  </a:ext>
                </a:extLst>
              </a:tr>
              <a:tr h="426638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750 BC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Rome is founded (myth of Romulus and Remus)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9659573"/>
                  </a:ext>
                </a:extLst>
              </a:tr>
              <a:tr h="404867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55BC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Julius Caesar attempts first invasion of Britain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1250906"/>
                  </a:ext>
                </a:extLst>
              </a:tr>
              <a:tr h="383095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27BC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Augustus Claudius becomes first Roman Emperor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5385403"/>
                  </a:ext>
                </a:extLst>
              </a:tr>
              <a:tr h="448409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43AD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Second Roman invasion of Britain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654437"/>
                  </a:ext>
                </a:extLst>
              </a:tr>
              <a:tr h="415752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60AD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Tribes lead by Boudicca attack Roman force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6099853"/>
                  </a:ext>
                </a:extLst>
              </a:tr>
              <a:tr h="663557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410AD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Romans leaves Britain and return to Italy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7946508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0A09391C-BAD1-4E31-88F4-E4BB9862FF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149" y="4754798"/>
            <a:ext cx="2440995" cy="1210734"/>
          </a:xfrm>
          <a:prstGeom prst="rect">
            <a:avLst/>
          </a:prstGeom>
        </p:spPr>
      </p:pic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7D9742EE-3556-4207-A01E-65EF6B0FA8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175726"/>
              </p:ext>
            </p:extLst>
          </p:nvPr>
        </p:nvGraphicFramePr>
        <p:xfrm>
          <a:off x="90667" y="892468"/>
          <a:ext cx="6303224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03224">
                  <a:extLst>
                    <a:ext uri="{9D8B030D-6E8A-4147-A177-3AD203B41FA5}">
                      <a16:colId xmlns:a16="http://schemas.microsoft.com/office/drawing/2014/main" val="8593000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should I already know?</a:t>
                      </a:r>
                      <a:endParaRPr lang="en-US" sz="1800" kern="12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63393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B.C. means before Christ. A date such as 750BC means 750 years before the year 1 AD (there was no year zero) Sometimes this is called BCE (before common era).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A.D. – means Anno Domini in Latin which means ‘in the year of our lord’. A date 43AD means 43 years after Jesus is believed to have been born. Sometimes this is called CE (common era).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Between 800BC and 43AD, the land in Britain was inhabited by Iron Age people, later known as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Celts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 These people lived and farmed in small tribes within hill forts in wooden roundhouses and travelled little.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493886"/>
                  </a:ext>
                </a:extLst>
              </a:tr>
            </a:tbl>
          </a:graphicData>
        </a:graphic>
      </p:graphicFrame>
      <p:pic>
        <p:nvPicPr>
          <p:cNvPr id="1028" name="Picture 4" descr="The Roman Baths in Bath: a Must-visit in Somerset, England!">
            <a:extLst>
              <a:ext uri="{FF2B5EF4-FFF2-40B4-BE49-F238E27FC236}">
                <a16:creationId xmlns:a16="http://schemas.microsoft.com/office/drawing/2014/main" id="{5ABB7A46-9C86-4AA4-868B-43BB1B0BF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080" y="5487722"/>
            <a:ext cx="1619202" cy="1180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oman Roads in England">
            <a:extLst>
              <a:ext uri="{FF2B5EF4-FFF2-40B4-BE49-F238E27FC236}">
                <a16:creationId xmlns:a16="http://schemas.microsoft.com/office/drawing/2014/main" id="{BFE7F947-0B52-42AF-87DC-41EA38AA9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571" y="4377666"/>
            <a:ext cx="1476040" cy="1037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oman Towns">
            <a:extLst>
              <a:ext uri="{FF2B5EF4-FFF2-40B4-BE49-F238E27FC236}">
                <a16:creationId xmlns:a16="http://schemas.microsoft.com/office/drawing/2014/main" id="{192B068E-D637-43E4-AC12-6C656DF74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792" y="5487722"/>
            <a:ext cx="1724779" cy="119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716381-5A78-4786-A966-141CAFC828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86626" y="4506658"/>
            <a:ext cx="2939908" cy="160412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049C34C-0A48-45D2-9C55-4D729F64B290}"/>
              </a:ext>
            </a:extLst>
          </p:cNvPr>
          <p:cNvSpPr txBox="1"/>
          <p:nvPr/>
        </p:nvSpPr>
        <p:spPr>
          <a:xfrm rot="10800000" flipV="1">
            <a:off x="6442791" y="4378997"/>
            <a:ext cx="1694269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dk1"/>
                </a:solidFill>
                <a:latin typeface="Comic Sans MS" panose="030F0702030302020204" pitchFamily="66" charset="0"/>
              </a:rPr>
              <a:t>What Changes Did the Romans make ?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schemeClr val="dk1"/>
                </a:solidFill>
                <a:latin typeface="Comic Sans MS" panose="030F0702030302020204" pitchFamily="66" charset="0"/>
              </a:rPr>
              <a:t> Roads          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schemeClr val="dk1"/>
                </a:solidFill>
                <a:latin typeface="Comic Sans MS" panose="030F0702030302020204" pitchFamily="66" charset="0"/>
              </a:rPr>
              <a:t> Architecture 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schemeClr val="dk1"/>
                </a:solidFill>
                <a:latin typeface="Comic Sans MS" panose="030F0702030302020204" pitchFamily="66" charset="0"/>
              </a:rPr>
              <a:t>Towns</a:t>
            </a: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365316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E2EE518C-6102-49BE-B008-574283E84812}"/>
              </a:ext>
            </a:extLst>
          </p:cNvPr>
          <p:cNvSpPr txBox="1"/>
          <p:nvPr/>
        </p:nvSpPr>
        <p:spPr>
          <a:xfrm>
            <a:off x="7141296" y="377268"/>
            <a:ext cx="2764704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kern="1200" dirty="0">
                <a:solidFill>
                  <a:schemeClr val="bg1"/>
                </a:solidFill>
                <a:latin typeface="Comic Sans MS" panose="030F0702030302020204" pitchFamily="66" charset="0"/>
                <a:ea typeface="+mn-ea"/>
                <a:cs typeface="+mn-cs"/>
              </a:rPr>
              <a:t>Key Diagrams/</a:t>
            </a:r>
            <a:r>
              <a:rPr lang="en-US" b="1" kern="1200" dirty="0">
                <a:solidFill>
                  <a:schemeClr val="bg1"/>
                </a:solidFill>
                <a:latin typeface="Comic Sans MS" panose="030F0702030302020204" pitchFamily="66" charset="0"/>
                <a:ea typeface="+mn-ea"/>
                <a:cs typeface="+mn-cs"/>
              </a:rPr>
              <a:t>Pictures</a:t>
            </a:r>
            <a:endParaRPr lang="en-US" sz="1800" b="1" kern="1200" dirty="0">
              <a:solidFill>
                <a:schemeClr val="bg1"/>
              </a:solidFill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aphicFrame>
        <p:nvGraphicFramePr>
          <p:cNvPr id="37" name="Table 37">
            <a:extLst>
              <a:ext uri="{FF2B5EF4-FFF2-40B4-BE49-F238E27FC236}">
                <a16:creationId xmlns:a16="http://schemas.microsoft.com/office/drawing/2014/main" id="{F599D3EB-C1A6-4818-9E86-5A7B860EB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250647"/>
              </p:ext>
            </p:extLst>
          </p:nvPr>
        </p:nvGraphicFramePr>
        <p:xfrm>
          <a:off x="145403" y="397508"/>
          <a:ext cx="3150756" cy="5118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909">
                  <a:extLst>
                    <a:ext uri="{9D8B030D-6E8A-4147-A177-3AD203B41FA5}">
                      <a16:colId xmlns:a16="http://schemas.microsoft.com/office/drawing/2014/main" val="3643924576"/>
                    </a:ext>
                  </a:extLst>
                </a:gridCol>
                <a:gridCol w="2057847">
                  <a:extLst>
                    <a:ext uri="{9D8B030D-6E8A-4147-A177-3AD203B41FA5}">
                      <a16:colId xmlns:a16="http://schemas.microsoft.com/office/drawing/2014/main" val="2969569125"/>
                    </a:ext>
                  </a:extLst>
                </a:gridCol>
              </a:tblGrid>
              <a:tr h="45963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55008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ruling system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way used to make decisions and lead a country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5821361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empire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group of countries ruled by a single person, government or country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7400795"/>
                  </a:ext>
                </a:extLst>
              </a:tr>
              <a:tr h="459634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emperor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ruler of an empire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0209488"/>
                  </a:ext>
                </a:extLst>
              </a:tr>
              <a:tr h="292871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invade/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invasion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enter a place in a forceful way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19622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settle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Stay in order to live and develop a home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8123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conquer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take over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2638181"/>
                  </a:ext>
                </a:extLst>
              </a:tr>
              <a:tr h="459634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century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period of 100 years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507542"/>
                  </a:ext>
                </a:extLst>
              </a:tr>
              <a:tr h="459634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legion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large group of soldiers who form and army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9195502"/>
                  </a:ext>
                </a:extLst>
              </a:tr>
              <a:tr h="534397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legionary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soldier in the roman army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3429583"/>
                  </a:ext>
                </a:extLst>
              </a:tr>
              <a:tr h="45963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mosaic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picture made up of thousands of small tiles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826137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C8A979ED-8F52-4038-A7C9-DA8E26BC8B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222" y="5559010"/>
            <a:ext cx="3150754" cy="11893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16F5E8D-9C37-480B-9C4F-4367C87D7A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6621" y="4110393"/>
            <a:ext cx="2426712" cy="127481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5ECAF2E-602B-4D8E-9C4B-862B51AD0C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2096" y="5964291"/>
            <a:ext cx="1731538" cy="768887"/>
          </a:xfrm>
          <a:prstGeom prst="rect">
            <a:avLst/>
          </a:prstGeom>
        </p:spPr>
      </p:pic>
      <p:pic>
        <p:nvPicPr>
          <p:cNvPr id="2050" name="Picture 2" descr="The Roman Army: Organization and Battle Tactics - History">
            <a:extLst>
              <a:ext uri="{FF2B5EF4-FFF2-40B4-BE49-F238E27FC236}">
                <a16:creationId xmlns:a16="http://schemas.microsoft.com/office/drawing/2014/main" id="{3476D2C6-1478-42A4-B770-3465FA1B5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255" y="3893516"/>
            <a:ext cx="2062125" cy="296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2D6DBBE-3D07-4BA1-909B-FB94A0CB54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3201" y="1507038"/>
            <a:ext cx="1884393" cy="2268502"/>
          </a:xfrm>
          <a:prstGeom prst="rect">
            <a:avLst/>
          </a:prstGeom>
        </p:spPr>
      </p:pic>
      <p:pic>
        <p:nvPicPr>
          <p:cNvPr id="1026" name="Picture 2" descr="London's largest Roman mosaic in 50 years discovered by archaeologists -  CNN Style">
            <a:extLst>
              <a:ext uri="{FF2B5EF4-FFF2-40B4-BE49-F238E27FC236}">
                <a16:creationId xmlns:a16="http://schemas.microsoft.com/office/drawing/2014/main" id="{8DF0628A-26E2-4879-8B47-A50635330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73" y="5537180"/>
            <a:ext cx="1835797" cy="1221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6E4960D-5D9A-428E-873D-EDB75455CB88}"/>
              </a:ext>
            </a:extLst>
          </p:cNvPr>
          <p:cNvSpPr txBox="1"/>
          <p:nvPr/>
        </p:nvSpPr>
        <p:spPr>
          <a:xfrm>
            <a:off x="7553200" y="974299"/>
            <a:ext cx="1884393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Roman Roads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2E006154-411B-4978-8421-E66B8728AC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432539"/>
              </p:ext>
            </p:extLst>
          </p:nvPr>
        </p:nvGraphicFramePr>
        <p:xfrm>
          <a:off x="3349882" y="388986"/>
          <a:ext cx="3748314" cy="3114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8314">
                  <a:extLst>
                    <a:ext uri="{9D8B030D-6E8A-4147-A177-3AD203B41FA5}">
                      <a16:colId xmlns:a16="http://schemas.microsoft.com/office/drawing/2014/main" val="3289392231"/>
                    </a:ext>
                  </a:extLst>
                </a:gridCol>
              </a:tblGrid>
              <a:tr h="462463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Historical Figure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32353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Born: 30 AD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Died : 61Ad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-Boudicca was a member of the Iceni tribe who lived in Norfolk. The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iceni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tribe initially were on good terms with the Romans, but this changed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-Boudicca was married to King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Prasutagus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and they had 2 daughters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After the King died, the Roman army wanted to take over his land.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-Boudicca and her army first attacked Colchester (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Camulodunum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) and then went onto London (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Londonium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-Boudicca’s army was eventually defeated, and it is thought she poisoned herself to avoid capture.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339457"/>
                  </a:ext>
                </a:extLst>
              </a:tr>
            </a:tbl>
          </a:graphicData>
        </a:graphic>
      </p:graphicFrame>
      <p:pic>
        <p:nvPicPr>
          <p:cNvPr id="1030" name="Picture 6" descr="KS2 Boudicca 1 Illustration - Twinkl">
            <a:extLst>
              <a:ext uri="{FF2B5EF4-FFF2-40B4-BE49-F238E27FC236}">
                <a16:creationId xmlns:a16="http://schemas.microsoft.com/office/drawing/2014/main" id="{D3F50EF8-D95A-4453-B049-590310FE2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182" y="3601157"/>
            <a:ext cx="3479342" cy="1739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F5EB080-F415-4F54-8024-B1ABD654A8AF}"/>
              </a:ext>
            </a:extLst>
          </p:cNvPr>
          <p:cNvSpPr txBox="1"/>
          <p:nvPr/>
        </p:nvSpPr>
        <p:spPr>
          <a:xfrm>
            <a:off x="5963483" y="5477011"/>
            <a:ext cx="1612652" cy="3693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Shields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440D8B1-9BE3-4002-8ED2-6B5456052A29}"/>
              </a:ext>
            </a:extLst>
          </p:cNvPr>
          <p:cNvSpPr txBox="1"/>
          <p:nvPr/>
        </p:nvSpPr>
        <p:spPr>
          <a:xfrm>
            <a:off x="5174212" y="3601157"/>
            <a:ext cx="1612652" cy="3693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Tortoise</a:t>
            </a:r>
          </a:p>
        </p:txBody>
      </p:sp>
    </p:spTree>
    <p:extLst>
      <p:ext uri="{BB962C8B-B14F-4D97-AF65-F5344CB8AC3E}">
        <p14:creationId xmlns:p14="http://schemas.microsoft.com/office/powerpoint/2010/main" val="3382423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7107</TotalTime>
  <Words>555</Words>
  <Application>Microsoft Office PowerPoint</Application>
  <PresentationFormat>A4 Paper (210x297 mm)</PresentationFormat>
  <Paragraphs>70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 History Knowledge Organiser – Romans – Spring – Year 4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Cristina Wilson (Staff)</cp:lastModifiedBy>
  <cp:revision>87</cp:revision>
  <cp:lastPrinted>2021-09-06T15:24:57Z</cp:lastPrinted>
  <dcterms:created xsi:type="dcterms:W3CDTF">2017-10-15T20:56:30Z</dcterms:created>
  <dcterms:modified xsi:type="dcterms:W3CDTF">2024-01-23T15:56:51Z</dcterms:modified>
</cp:coreProperties>
</file>