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905" autoAdjust="0"/>
    <p:restoredTop sz="94662" autoAdjust="0"/>
  </p:normalViewPr>
  <p:slideViewPr>
    <p:cSldViewPr snapToGrid="0" snapToObjects="1">
      <p:cViewPr>
        <p:scale>
          <a:sx n="100" d="100"/>
          <a:sy n="100" d="100"/>
        </p:scale>
        <p:origin x="-456" y="-7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5/10/2022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microsoft.com/office/2007/relationships/hdphoto" Target="../media/hdphoto1.wdp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1159546"/>
              </p:ext>
            </p:extLst>
          </p:nvPr>
        </p:nvGraphicFramePr>
        <p:xfrm>
          <a:off x="114147" y="436213"/>
          <a:ext cx="4089554" cy="5677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86798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0275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315427">
                <a:tc gridSpan="2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 Vocabulary</a:t>
                      </a:r>
                      <a:endParaRPr lang="en-US" sz="14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081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continent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very large area of land that includes all the islands with it.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59246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ocean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large area of sea.</a:t>
                      </a:r>
                    </a:p>
                  </a:txBody>
                  <a:tcPr marL="74295" marR="74295" marT="37148" marB="37148"/>
                </a:tc>
              </a:tr>
              <a:tr h="528294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population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number of people that live in a particular place.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1389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landmark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well-known building or place.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4239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desert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large area of land that has very little rainfall and where not much grows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82645">
                <a:tc>
                  <a:txBody>
                    <a:bodyPr/>
                    <a:lstStyle/>
                    <a:p>
                      <a:pPr algn="ctr"/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rainforest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large area of land with lots of tall trees and plenty of rainfall.</a:t>
                      </a:r>
                    </a:p>
                  </a:txBody>
                  <a:tcPr marL="74295" marR="74295" marT="37148" marB="37148"/>
                </a:tc>
              </a:tr>
              <a:tr h="33544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climate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usual weather conditions of an area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</a:tr>
              <a:tr h="68322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equator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imaginary line drawn around the middle of Earth, dividing it into the Northern and Southern Hemispheres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</a:tr>
              <a:tr h="36200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tropical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Hot and humid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</a:tr>
              <a:tr h="48264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capital city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 important city, often where the government works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</a:tr>
              <a:tr h="3469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currency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money used in a country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</a:tr>
              <a:tr h="36849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cuisine</a:t>
                      </a:r>
                      <a:endParaRPr lang="en-GB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Traditional food of a country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575" y="20866"/>
            <a:ext cx="518198" cy="510883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10985"/>
            <a:ext cx="518198" cy="51088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91861" y="33122"/>
            <a:ext cx="85517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Geography: Our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Wonderful World - Seven Wonders of the </a:t>
            </a:r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World  - Year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(Summer 1)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9705704"/>
              </p:ext>
            </p:extLst>
          </p:nvPr>
        </p:nvGraphicFramePr>
        <p:xfrm>
          <a:off x="4288525" y="415156"/>
          <a:ext cx="2501060" cy="184045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010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15427">
                <a:tc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effectLst/>
                        </a:rPr>
                        <a:t>What should</a:t>
                      </a:r>
                      <a:r>
                        <a:rPr lang="en-GB" sz="1400" kern="1200" baseline="0" dirty="0" smtClean="0">
                          <a:effectLst/>
                        </a:rPr>
                        <a:t> I already know? 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963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Where they live</a:t>
                      </a:r>
                      <a:endParaRPr lang="en-GB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</a:tr>
              <a:tr h="29086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smtClean="0"/>
                        <a:t>The different continent and ocean names</a:t>
                      </a:r>
                      <a:endParaRPr lang="en-GB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59246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 smtClean="0"/>
                        <a:t>The ‘layers’ and ‘areas’ of the world that lie between  ‘here’ (local) and ‘there’ (beyond)</a:t>
                      </a:r>
                      <a:endParaRPr lang="en-GB" sz="1400" dirty="0"/>
                    </a:p>
                  </a:txBody>
                  <a:tcPr marL="74295" marR="74295" marT="37148" marB="37148"/>
                </a:tc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=""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344908"/>
              </p:ext>
            </p:extLst>
          </p:nvPr>
        </p:nvGraphicFramePr>
        <p:xfrm>
          <a:off x="6829425" y="407924"/>
          <a:ext cx="2876550" cy="297811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76550">
                  <a:extLst>
                    <a:ext uri="{9D8B030D-6E8A-4147-A177-3AD203B41FA5}">
                      <a16:colId xmlns="" xmlns:a16="http://schemas.microsoft.com/office/drawing/2014/main" val="771789285"/>
                    </a:ext>
                  </a:extLst>
                </a:gridCol>
              </a:tblGrid>
              <a:tr h="344551"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effectLst/>
                        </a:rPr>
                        <a:t>What do I need</a:t>
                      </a:r>
                      <a:r>
                        <a:rPr lang="en-GB" sz="1400" kern="1200" baseline="0" dirty="0" smtClean="0">
                          <a:effectLst/>
                        </a:rPr>
                        <a:t> to know? </a:t>
                      </a:r>
                      <a:endParaRPr lang="en-US" sz="14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="" xmlns:a16="http://schemas.microsoft.com/office/drawing/2014/main" val="2106910169"/>
                  </a:ext>
                </a:extLst>
              </a:tr>
              <a:tr h="41520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/>
                        <a:t>Name, locate and identify characteristics of the seven continents and oceans </a:t>
                      </a:r>
                      <a:endParaRPr lang="en-GB" sz="14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734594781"/>
                  </a:ext>
                </a:extLst>
              </a:tr>
              <a:tr h="41520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/>
                        <a:t>Use world maps, atlases and globes Understand geographical similarities and differences when studying both human and physical geography </a:t>
                      </a:r>
                      <a:endParaRPr lang="en-GB" sz="1400" dirty="0"/>
                    </a:p>
                  </a:txBody>
                  <a:tcPr marL="68580" marR="68580" marT="0" marB="0"/>
                </a:tc>
              </a:tr>
              <a:tr h="28748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/>
                        <a:t>Identify the locations of hot and cold areas around the world</a:t>
                      </a:r>
                      <a:endParaRPr lang="en-GB" sz="1400" dirty="0"/>
                    </a:p>
                  </a:txBody>
                  <a:tcPr marL="68580" marR="68580" marT="0" marB="0"/>
                </a:tc>
              </a:tr>
              <a:tr h="300250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/>
                        <a:t>Use basic vocabulary to refer to physical and human features</a:t>
                      </a:r>
                      <a:endParaRPr lang="en-GB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1398772385"/>
                  </a:ext>
                </a:extLst>
              </a:tr>
              <a:tr h="286603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400" dirty="0" smtClean="0"/>
                        <a:t> Develop knowledge about the world.</a:t>
                      </a:r>
                      <a:endParaRPr lang="en-GB" sz="1400" b="0" i="0" u="none" strike="noStrike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67"/>
          <a:stretch/>
        </p:blipFill>
        <p:spPr bwMode="auto">
          <a:xfrm>
            <a:off x="4270022" y="2366774"/>
            <a:ext cx="1421766" cy="1345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6705" y="3519410"/>
            <a:ext cx="1192880" cy="1428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164" y="5121560"/>
            <a:ext cx="1440669" cy="14407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283" y="3933417"/>
            <a:ext cx="1192880" cy="1501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6100" y="3547986"/>
            <a:ext cx="1188137" cy="1428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0186" y="3548550"/>
            <a:ext cx="1485789" cy="1441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7732" y="5121560"/>
            <a:ext cx="1547812" cy="14544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38575" y="20866"/>
            <a:ext cx="518198" cy="510883"/>
          </a:xfrm>
          <a:prstGeom prst="rect">
            <a:avLst/>
          </a:prstGeom>
        </p:spPr>
      </p:pic>
      <p:pic>
        <p:nvPicPr>
          <p:cNvPr id="9" name="Picture 8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238668" y="10985"/>
            <a:ext cx="518198" cy="510883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619157" y="33122"/>
            <a:ext cx="85517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Geography: Our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Wonderful World - Seven Wonders of the </a:t>
            </a:r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World  - Year </a:t>
            </a:r>
            <a:r>
              <a:rPr lang="en-GB" sz="1600" b="1" dirty="0">
                <a:latin typeface="Arial" panose="020B0604020202020204" pitchFamily="34" charset="0"/>
                <a:cs typeface="Arial" panose="020B0604020202020204" pitchFamily="34" charset="0"/>
              </a:rPr>
              <a:t>2 </a:t>
            </a:r>
            <a:r>
              <a:rPr lang="en-GB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(Summer 1)</a:t>
            </a:r>
            <a:endParaRPr lang="en-GB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4341169"/>
              </p:ext>
            </p:extLst>
          </p:nvPr>
        </p:nvGraphicFramePr>
        <p:xfrm>
          <a:off x="300226" y="456300"/>
          <a:ext cx="3179953" cy="166988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799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1542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200" dirty="0" smtClean="0">
                          <a:effectLst/>
                        </a:rPr>
                        <a:t>Continents</a:t>
                      </a:r>
                      <a:endParaRPr lang="en-GB" sz="1400" b="1" kern="1200" dirty="0" smtClean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0814"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effectLst/>
                        </a:rPr>
                        <a:t>There are </a:t>
                      </a:r>
                      <a:r>
                        <a:rPr lang="en-GB" sz="1400" b="1" kern="1200" dirty="0" smtClean="0">
                          <a:effectLst/>
                        </a:rPr>
                        <a:t>seven continents</a:t>
                      </a:r>
                      <a:r>
                        <a:rPr lang="en-GB" sz="1400" kern="1200" dirty="0" smtClean="0">
                          <a:effectLst/>
                        </a:rPr>
                        <a:t>: </a:t>
                      </a:r>
                    </a:p>
                    <a:p>
                      <a:pPr algn="ctr"/>
                      <a:r>
                        <a:rPr lang="en-GB" sz="1400" kern="1200" dirty="0" smtClean="0">
                          <a:effectLst/>
                        </a:rPr>
                        <a:t>Africa, Antarctica, Asia, Australasia, Europe, North America and South America. </a:t>
                      </a:r>
                    </a:p>
                    <a:p>
                      <a:pPr algn="ctr"/>
                      <a:r>
                        <a:rPr lang="en-GB" sz="1400" kern="1200" dirty="0" smtClean="0">
                          <a:effectLst/>
                        </a:rPr>
                        <a:t>Some continents have many countries, others do not.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616981"/>
              </p:ext>
            </p:extLst>
          </p:nvPr>
        </p:nvGraphicFramePr>
        <p:xfrm>
          <a:off x="3618931" y="531749"/>
          <a:ext cx="3179953" cy="145652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179953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315427"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effectLst/>
                        </a:rPr>
                        <a:t>World Oceans</a:t>
                      </a:r>
                      <a:endParaRPr lang="en-GB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30814">
                <a:tc>
                  <a:txBody>
                    <a:bodyPr/>
                    <a:lstStyle/>
                    <a:p>
                      <a:pPr algn="ctr"/>
                      <a:r>
                        <a:rPr lang="en-GB" sz="1400" kern="1200" dirty="0" smtClean="0">
                          <a:effectLst/>
                        </a:rPr>
                        <a:t>There are </a:t>
                      </a:r>
                      <a:r>
                        <a:rPr lang="en-GB" sz="1400" b="1" kern="1200" dirty="0" smtClean="0">
                          <a:effectLst/>
                        </a:rPr>
                        <a:t>five oceans </a:t>
                      </a:r>
                      <a:r>
                        <a:rPr lang="en-GB" sz="1400" kern="1200" dirty="0" smtClean="0">
                          <a:effectLst/>
                        </a:rPr>
                        <a:t>in the world:</a:t>
                      </a:r>
                    </a:p>
                    <a:p>
                      <a:pPr algn="ctr"/>
                      <a:r>
                        <a:rPr lang="en-GB" sz="1400" kern="1200" dirty="0" smtClean="0">
                          <a:effectLst/>
                        </a:rPr>
                        <a:t>the Arctic Ocean, the Atlantic Ocean, the Indian Ocean,</a:t>
                      </a:r>
                    </a:p>
                    <a:p>
                      <a:pPr algn="ctr"/>
                      <a:r>
                        <a:rPr lang="en-GB" sz="1400" kern="1200" dirty="0" smtClean="0">
                          <a:effectLst/>
                        </a:rPr>
                        <a:t>the Pacific Ocean and the Southern Ocean.</a:t>
                      </a:r>
                      <a:endParaRPr lang="en-GB" sz="14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</a:tr>
            </a:tbl>
          </a:graphicData>
        </a:graphic>
      </p:graphicFrame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73" y="2321897"/>
            <a:ext cx="4360674" cy="3948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22" b="3376"/>
          <a:stretch/>
        </p:blipFill>
        <p:spPr bwMode="auto">
          <a:xfrm>
            <a:off x="7583504" y="2302849"/>
            <a:ext cx="2013400" cy="2387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6884" y="531749"/>
            <a:ext cx="2599136" cy="1606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314" y="4864586"/>
            <a:ext cx="2674961" cy="1745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46" b="9158"/>
          <a:stretch/>
        </p:blipFill>
        <p:spPr bwMode="auto">
          <a:xfrm>
            <a:off x="5280117" y="2359511"/>
            <a:ext cx="2073183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829"/>
          <a:stretch/>
        </p:blipFill>
        <p:spPr bwMode="auto">
          <a:xfrm>
            <a:off x="5636855" y="4963015"/>
            <a:ext cx="1013567" cy="1307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7053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5171</TotalTime>
  <Words>338</Words>
  <Application>Microsoft Office PowerPoint</Application>
  <PresentationFormat>A4 Paper (210x297 mm)</PresentationFormat>
  <Paragraphs>47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Sim</cp:lastModifiedBy>
  <cp:revision>89</cp:revision>
  <cp:lastPrinted>2017-10-30T10:21:12Z</cp:lastPrinted>
  <dcterms:created xsi:type="dcterms:W3CDTF">2017-10-15T20:56:30Z</dcterms:created>
  <dcterms:modified xsi:type="dcterms:W3CDTF">2022-05-10T20:09:04Z</dcterms:modified>
</cp:coreProperties>
</file>