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18"/>
  </p:notesMasterIdLst>
  <p:sldIdLst>
    <p:sldId id="256" r:id="rId2"/>
    <p:sldId id="257" r:id="rId3"/>
    <p:sldId id="272" r:id="rId4"/>
    <p:sldId id="273" r:id="rId5"/>
    <p:sldId id="258" r:id="rId6"/>
    <p:sldId id="259" r:id="rId7"/>
    <p:sldId id="260" r:id="rId8"/>
    <p:sldId id="261" r:id="rId9"/>
    <p:sldId id="262" r:id="rId10"/>
    <p:sldId id="263" r:id="rId11"/>
    <p:sldId id="264" r:id="rId12"/>
    <p:sldId id="265" r:id="rId13"/>
    <p:sldId id="270" r:id="rId14"/>
    <p:sldId id="268" r:id="rId15"/>
    <p:sldId id="271" r:id="rId16"/>
    <p:sldId id="269" r:id="rId17"/>
  </p:sldIdLst>
  <p:sldSz cx="9144000" cy="6858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1" roundtripDataSignature="AMtx7mi9U88m3GHB4IdYnoMIMey1pK852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A7D879D4-23AC-45E8-821E-34FB4E00F4F3}">
  <a:tblStyle styleId="{A7D879D4-23AC-45E8-821E-34FB4E00F4F3}" styleName="Table_0">
    <a:wholeTbl>
      <a:tcTxStyle b="off" i="off">
        <a:font>
          <a:latin typeface="Arial"/>
          <a:ea typeface="Arial"/>
          <a:cs typeface="Arial"/>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EF0EF"/>
          </a:solidFill>
        </a:fill>
      </a:tcStyle>
    </a:wholeTbl>
    <a:band1H>
      <a:tcTxStyle/>
      <a:tcStyle>
        <a:tcBdr/>
        <a:fill>
          <a:solidFill>
            <a:srgbClr val="DBDFDD"/>
          </a:solidFill>
        </a:fill>
      </a:tcStyle>
    </a:band1H>
    <a:band2H>
      <a:tcTxStyle/>
      <a:tcStyle>
        <a:tcBdr/>
      </a:tcStyle>
    </a:band2H>
    <a:band1V>
      <a:tcTxStyle/>
      <a:tcStyle>
        <a:tcBdr/>
        <a:fill>
          <a:solidFill>
            <a:srgbClr val="DBDFDD"/>
          </a:solidFill>
        </a:fill>
      </a:tcStyle>
    </a:band1V>
    <a:band2V>
      <a:tcTxStyle/>
      <a:tcStyle>
        <a:tcBdr/>
      </a:tcStyle>
    </a:band2V>
    <a:lastCol>
      <a:tcTxStyle b="on" i="off">
        <a:font>
          <a:latin typeface="Arial"/>
          <a:ea typeface="Arial"/>
          <a:cs typeface="Arial"/>
        </a:font>
        <a:schemeClr val="lt1"/>
      </a:tcTxStyle>
      <a:tcStyle>
        <a:tcBdr/>
        <a:fill>
          <a:solidFill>
            <a:schemeClr val="accent1"/>
          </a:solidFill>
        </a:fill>
      </a:tcStyle>
    </a:lastCol>
    <a:firstCol>
      <a:tcTxStyle b="on" i="off">
        <a:font>
          <a:latin typeface="Arial"/>
          <a:ea typeface="Arial"/>
          <a:cs typeface="Arial"/>
        </a:font>
        <a:schemeClr val="lt1"/>
      </a:tcTxStyle>
      <a:tcStyle>
        <a:tcBdr/>
        <a:fill>
          <a:solidFill>
            <a:schemeClr val="accent1"/>
          </a:solidFill>
        </a:fill>
      </a:tcStyle>
    </a:firstCol>
    <a:lastRow>
      <a:tcTxStyle b="on" i="off">
        <a:font>
          <a:latin typeface="Arial"/>
          <a:ea typeface="Arial"/>
          <a:cs typeface="Arial"/>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Arial"/>
          <a:ea typeface="Arial"/>
          <a:cs typeface="Arial"/>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132"/>
    <p:restoredTop sz="94590"/>
  </p:normalViewPr>
  <p:slideViewPr>
    <p:cSldViewPr snapToGrid="0">
      <p:cViewPr varScale="1">
        <p:scale>
          <a:sx n="107" d="100"/>
          <a:sy n="107" d="100"/>
        </p:scale>
        <p:origin x="1704" y="11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customschemas.google.com/relationships/presentationmetadata" Target="meta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2" name="Google Shape;92;p1: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9" name="Google Shape;99;p2: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9" name="Google Shape;99;p2: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110865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https://www.dbd.group/blog/community-is-a-verb </a:t>
            </a:r>
          </a:p>
        </p:txBody>
      </p:sp>
      <p:sp>
        <p:nvSpPr>
          <p:cNvPr id="4" name="Slide Number Placeholder 3"/>
          <p:cNvSpPr>
            <a:spLocks noGrp="1"/>
          </p:cNvSpPr>
          <p:nvPr>
            <p:ph type="sldNum" sz="quarter" idx="5"/>
          </p:nvPr>
        </p:nvSpPr>
        <p:spPr/>
        <p:txBody>
          <a:bodyPr/>
          <a:lstStyle/>
          <a:p>
            <a:fld id="{424C3920-72A4-4F20-BEDF-ED02EC9E666F}" type="slidenum">
              <a:rPr lang="en-GB" smtClean="0"/>
              <a:t>4</a:t>
            </a:fld>
            <a:endParaRPr lang="en-GB"/>
          </a:p>
        </p:txBody>
      </p:sp>
    </p:spTree>
    <p:extLst>
      <p:ext uri="{BB962C8B-B14F-4D97-AF65-F5344CB8AC3E}">
        <p14:creationId xmlns:p14="http://schemas.microsoft.com/office/powerpoint/2010/main" val="39575865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5" name="Google Shape;105;p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11" name="Google Shape;111;p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7" name="Google Shape;117;p5: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3" name="Google Shape;123;p6: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9" name="Google Shape;129;p7: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5" name="Google Shape;135;p8: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1" name="Google Shape;141;p9: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10: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7" name="Google Shape;147;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8" name="Google Shape;148;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1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2" name="Google Shape;182;p1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g27cbbb2622b_0_0: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8" name="Google Shape;188;g27cbbb2622b_0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9" name="Google Shape;189;g27cbbb2622b_0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15</a:t>
            </a:fld>
            <a:endParaRPr/>
          </a:p>
        </p:txBody>
      </p:sp>
    </p:spTree>
    <p:extLst>
      <p:ext uri="{BB962C8B-B14F-4D97-AF65-F5344CB8AC3E}">
        <p14:creationId xmlns:p14="http://schemas.microsoft.com/office/powerpoint/2010/main" val="9301426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p1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8" name="Google Shape;188;p1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7"/>
        <p:cNvGrpSpPr/>
        <p:nvPr/>
      </p:nvGrpSpPr>
      <p:grpSpPr>
        <a:xfrm>
          <a:off x="0" y="0"/>
          <a:ext cx="0" cy="0"/>
          <a:chOff x="0" y="0"/>
          <a:chExt cx="0" cy="0"/>
        </a:xfrm>
      </p:grpSpPr>
      <p:sp>
        <p:nvSpPr>
          <p:cNvPr id="18" name="Google Shape;18;p16"/>
          <p:cNvSpPr txBox="1">
            <a:spLocks noGrp="1"/>
          </p:cNvSpPr>
          <p:nvPr>
            <p:ph type="ctrTitle"/>
          </p:nvPr>
        </p:nvSpPr>
        <p:spPr>
          <a:xfrm>
            <a:off x="685800" y="1371600"/>
            <a:ext cx="7848600" cy="1927225"/>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Clr>
                <a:schemeClr val="dk2"/>
              </a:buClr>
              <a:buSzPts val="5400"/>
              <a:buFont typeface="Arial"/>
              <a:buNone/>
              <a:defRPr sz="54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16"/>
          <p:cNvSpPr txBox="1">
            <a:spLocks noGrp="1"/>
          </p:cNvSpPr>
          <p:nvPr>
            <p:ph type="subTitle" idx="1"/>
          </p:nvPr>
        </p:nvSpPr>
        <p:spPr>
          <a:xfrm>
            <a:off x="685800" y="3505200"/>
            <a:ext cx="6400800" cy="1752600"/>
          </a:xfrm>
          <a:prstGeom prst="rect">
            <a:avLst/>
          </a:prstGeom>
          <a:noFill/>
          <a:ln>
            <a:noFill/>
          </a:ln>
        </p:spPr>
        <p:txBody>
          <a:bodyPr spcFirstLastPara="1" wrap="square" lIns="91425" tIns="45700" rIns="91425" bIns="45700" anchor="t" anchorCtr="0">
            <a:normAutofit/>
          </a:bodyPr>
          <a:lstStyle>
            <a:lvl1pPr lvl="0" algn="l">
              <a:spcBef>
                <a:spcPts val="480"/>
              </a:spcBef>
              <a:spcAft>
                <a:spcPts val="0"/>
              </a:spcAft>
              <a:buSzPts val="2040"/>
              <a:buNone/>
              <a:defRPr>
                <a:solidFill>
                  <a:srgbClr val="55556F"/>
                </a:solidFill>
              </a:defRPr>
            </a:lvl1pPr>
            <a:lvl2pPr lvl="1" algn="ctr">
              <a:spcBef>
                <a:spcPts val="400"/>
              </a:spcBef>
              <a:spcAft>
                <a:spcPts val="0"/>
              </a:spcAft>
              <a:buSzPts val="1700"/>
              <a:buNone/>
              <a:defRPr>
                <a:solidFill>
                  <a:srgbClr val="8B8B8D"/>
                </a:solidFill>
              </a:defRPr>
            </a:lvl2pPr>
            <a:lvl3pPr lvl="2" algn="ctr">
              <a:spcBef>
                <a:spcPts val="360"/>
              </a:spcBef>
              <a:spcAft>
                <a:spcPts val="0"/>
              </a:spcAft>
              <a:buSzPts val="1620"/>
              <a:buNone/>
              <a:defRPr>
                <a:solidFill>
                  <a:srgbClr val="8B8B8D"/>
                </a:solidFill>
              </a:defRPr>
            </a:lvl3pPr>
            <a:lvl4pPr lvl="3" algn="ctr">
              <a:spcBef>
                <a:spcPts val="320"/>
              </a:spcBef>
              <a:spcAft>
                <a:spcPts val="0"/>
              </a:spcAft>
              <a:buSzPts val="1600"/>
              <a:buNone/>
              <a:defRPr>
                <a:solidFill>
                  <a:srgbClr val="8B8B8D"/>
                </a:solidFill>
              </a:defRPr>
            </a:lvl4pPr>
            <a:lvl5pPr lvl="4" algn="ctr">
              <a:spcBef>
                <a:spcPts val="280"/>
              </a:spcBef>
              <a:spcAft>
                <a:spcPts val="0"/>
              </a:spcAft>
              <a:buSzPts val="1400"/>
              <a:buNone/>
              <a:defRPr>
                <a:solidFill>
                  <a:srgbClr val="8B8B8D"/>
                </a:solidFill>
              </a:defRPr>
            </a:lvl5pPr>
            <a:lvl6pPr lvl="5" algn="ctr">
              <a:spcBef>
                <a:spcPts val="260"/>
              </a:spcBef>
              <a:spcAft>
                <a:spcPts val="0"/>
              </a:spcAft>
              <a:buSzPts val="1300"/>
              <a:buNone/>
              <a:defRPr>
                <a:solidFill>
                  <a:srgbClr val="8B8B8D"/>
                </a:solidFill>
              </a:defRPr>
            </a:lvl6pPr>
            <a:lvl7pPr lvl="6" algn="ctr">
              <a:spcBef>
                <a:spcPts val="260"/>
              </a:spcBef>
              <a:spcAft>
                <a:spcPts val="0"/>
              </a:spcAft>
              <a:buSzPts val="1300"/>
              <a:buNone/>
              <a:defRPr>
                <a:solidFill>
                  <a:srgbClr val="8B8B8D"/>
                </a:solidFill>
              </a:defRPr>
            </a:lvl7pPr>
            <a:lvl8pPr lvl="7" algn="ctr">
              <a:spcBef>
                <a:spcPts val="260"/>
              </a:spcBef>
              <a:spcAft>
                <a:spcPts val="0"/>
              </a:spcAft>
              <a:buSzPts val="1300"/>
              <a:buNone/>
              <a:defRPr>
                <a:solidFill>
                  <a:srgbClr val="8B8B8D"/>
                </a:solidFill>
              </a:defRPr>
            </a:lvl8pPr>
            <a:lvl9pPr lvl="8" algn="ctr">
              <a:spcBef>
                <a:spcPts val="260"/>
              </a:spcBef>
              <a:spcAft>
                <a:spcPts val="0"/>
              </a:spcAft>
              <a:buSzPts val="1300"/>
              <a:buNone/>
              <a:defRPr>
                <a:solidFill>
                  <a:srgbClr val="8B8B8D"/>
                </a:solidFill>
              </a:defRPr>
            </a:lvl9pPr>
          </a:lstStyle>
          <a:p>
            <a:endParaRPr/>
          </a:p>
        </p:txBody>
      </p:sp>
      <p:sp>
        <p:nvSpPr>
          <p:cNvPr id="20" name="Google Shape;20;p16"/>
          <p:cNvSpPr txBox="1">
            <a:spLocks noGrp="1"/>
          </p:cNvSpPr>
          <p:nvPr>
            <p:ph type="dt" idx="10"/>
          </p:nvPr>
        </p:nvSpPr>
        <p:spPr>
          <a:xfrm>
            <a:off x="457200" y="18288"/>
            <a:ext cx="2895600" cy="32918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16"/>
          <p:cNvSpPr txBox="1">
            <a:spLocks noGrp="1"/>
          </p:cNvSpPr>
          <p:nvPr>
            <p:ph type="ftr" idx="11"/>
          </p:nvPr>
        </p:nvSpPr>
        <p:spPr>
          <a:xfrm>
            <a:off x="3429000" y="18288"/>
            <a:ext cx="4114800" cy="32918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16"/>
          <p:cNvSpPr txBox="1">
            <a:spLocks noGrp="1"/>
          </p:cNvSpPr>
          <p:nvPr>
            <p:ph type="sldNum" idx="12"/>
          </p:nvPr>
        </p:nvSpPr>
        <p:spPr>
          <a:xfrm>
            <a:off x="7620000" y="18288"/>
            <a:ext cx="1066800" cy="329184"/>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cxnSp>
        <p:nvCxnSpPr>
          <p:cNvPr id="23" name="Google Shape;23;p16"/>
          <p:cNvCxnSpPr/>
          <p:nvPr/>
        </p:nvCxnSpPr>
        <p:spPr>
          <a:xfrm>
            <a:off x="685800" y="3398520"/>
            <a:ext cx="7848600" cy="1588"/>
          </a:xfrm>
          <a:prstGeom prst="straightConnector1">
            <a:avLst/>
          </a:prstGeom>
          <a:noFill/>
          <a:ln w="19050" cap="flat" cmpd="sng">
            <a:solidFill>
              <a:schemeClr val="dk2"/>
            </a:solidFill>
            <a:prstDash val="solid"/>
            <a:round/>
            <a:headEnd type="none" w="sm" len="sm"/>
            <a:tailEnd type="none" w="sm" len="sm"/>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4"/>
        <p:cNvGrpSpPr/>
        <p:nvPr/>
      </p:nvGrpSpPr>
      <p:grpSpPr>
        <a:xfrm>
          <a:off x="0" y="0"/>
          <a:ext cx="0" cy="0"/>
          <a:chOff x="0" y="0"/>
          <a:chExt cx="0" cy="0"/>
        </a:xfrm>
      </p:grpSpPr>
      <p:sp>
        <p:nvSpPr>
          <p:cNvPr id="25" name="Google Shape;25;p17"/>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6" name="Google Shape;26;p17"/>
          <p:cNvSpPr txBox="1">
            <a:spLocks noGrp="1"/>
          </p:cNvSpPr>
          <p:nvPr>
            <p:ph type="body" idx="1"/>
          </p:nvPr>
        </p:nvSpPr>
        <p:spPr>
          <a:xfrm>
            <a:off x="457200" y="1600200"/>
            <a:ext cx="8229600" cy="4876800"/>
          </a:xfrm>
          <a:prstGeom prst="rect">
            <a:avLst/>
          </a:prstGeom>
          <a:noFill/>
          <a:ln>
            <a:noFill/>
          </a:ln>
        </p:spPr>
        <p:txBody>
          <a:bodyPr spcFirstLastPara="1" wrap="square" lIns="91425" tIns="45700" rIns="91425" bIns="45700" anchor="t" anchorCtr="0">
            <a:normAutofit/>
          </a:bodyPr>
          <a:lstStyle>
            <a:lvl1pPr marL="457200" lvl="0" indent="-325755" algn="l">
              <a:spcBef>
                <a:spcPts val="360"/>
              </a:spcBef>
              <a:spcAft>
                <a:spcPts val="0"/>
              </a:spcAft>
              <a:buSzPts val="1530"/>
              <a:buChar char="•"/>
              <a:defRPr/>
            </a:lvl1pPr>
            <a:lvl2pPr marL="914400" lvl="1" indent="-325755" algn="l">
              <a:spcBef>
                <a:spcPts val="360"/>
              </a:spcBef>
              <a:spcAft>
                <a:spcPts val="0"/>
              </a:spcAft>
              <a:buSzPts val="1530"/>
              <a:buChar char="•"/>
              <a:defRPr/>
            </a:lvl2pPr>
            <a:lvl3pPr marL="1371600" lvl="2" indent="-331469" algn="l">
              <a:spcBef>
                <a:spcPts val="360"/>
              </a:spcBef>
              <a:spcAft>
                <a:spcPts val="0"/>
              </a:spcAft>
              <a:buSzPts val="1620"/>
              <a:buChar char="•"/>
              <a:defRPr/>
            </a:lvl3pPr>
            <a:lvl4pPr marL="1828800" lvl="3" indent="-342900" algn="l">
              <a:spcBef>
                <a:spcPts val="360"/>
              </a:spcBef>
              <a:spcAft>
                <a:spcPts val="0"/>
              </a:spcAft>
              <a:buSzPts val="1800"/>
              <a:buChar char="•"/>
              <a:defRPr/>
            </a:lvl4pPr>
            <a:lvl5pPr marL="2286000" lvl="4" indent="-342900" algn="l">
              <a:spcBef>
                <a:spcPts val="360"/>
              </a:spcBef>
              <a:spcAft>
                <a:spcPts val="0"/>
              </a:spcAft>
              <a:buSzPts val="180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27" name="Google Shape;27;p17"/>
          <p:cNvSpPr txBox="1">
            <a:spLocks noGrp="1"/>
          </p:cNvSpPr>
          <p:nvPr>
            <p:ph type="dt" idx="10"/>
          </p:nvPr>
        </p:nvSpPr>
        <p:spPr>
          <a:xfrm>
            <a:off x="457200" y="18288"/>
            <a:ext cx="2895600" cy="32918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17"/>
          <p:cNvSpPr txBox="1">
            <a:spLocks noGrp="1"/>
          </p:cNvSpPr>
          <p:nvPr>
            <p:ph type="ftr" idx="11"/>
          </p:nvPr>
        </p:nvSpPr>
        <p:spPr>
          <a:xfrm>
            <a:off x="3429000" y="18288"/>
            <a:ext cx="4114800" cy="32918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17"/>
          <p:cNvSpPr txBox="1">
            <a:spLocks noGrp="1"/>
          </p:cNvSpPr>
          <p:nvPr>
            <p:ph type="sldNum" idx="12"/>
          </p:nvPr>
        </p:nvSpPr>
        <p:spPr>
          <a:xfrm>
            <a:off x="7620000" y="18288"/>
            <a:ext cx="1066800" cy="329184"/>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0"/>
        <p:cNvGrpSpPr/>
        <p:nvPr/>
      </p:nvGrpSpPr>
      <p:grpSpPr>
        <a:xfrm>
          <a:off x="0" y="0"/>
          <a:ext cx="0" cy="0"/>
          <a:chOff x="0" y="0"/>
          <a:chExt cx="0" cy="0"/>
        </a:xfrm>
      </p:grpSpPr>
      <p:sp>
        <p:nvSpPr>
          <p:cNvPr id="31" name="Google Shape;31;p18"/>
          <p:cNvSpPr txBox="1">
            <a:spLocks noGrp="1"/>
          </p:cNvSpPr>
          <p:nvPr>
            <p:ph type="dt" idx="10"/>
          </p:nvPr>
        </p:nvSpPr>
        <p:spPr>
          <a:xfrm>
            <a:off x="457200" y="18288"/>
            <a:ext cx="2895600" cy="32918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18"/>
          <p:cNvSpPr txBox="1">
            <a:spLocks noGrp="1"/>
          </p:cNvSpPr>
          <p:nvPr>
            <p:ph type="ftr" idx="11"/>
          </p:nvPr>
        </p:nvSpPr>
        <p:spPr>
          <a:xfrm>
            <a:off x="3429000" y="18288"/>
            <a:ext cx="4114800" cy="32918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3" name="Google Shape;33;p18"/>
          <p:cNvSpPr txBox="1">
            <a:spLocks noGrp="1"/>
          </p:cNvSpPr>
          <p:nvPr>
            <p:ph type="sldNum" idx="12"/>
          </p:nvPr>
        </p:nvSpPr>
        <p:spPr>
          <a:xfrm>
            <a:off x="7620000" y="18288"/>
            <a:ext cx="1066800" cy="329184"/>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4"/>
        <p:cNvGrpSpPr/>
        <p:nvPr/>
      </p:nvGrpSpPr>
      <p:grpSpPr>
        <a:xfrm>
          <a:off x="0" y="0"/>
          <a:ext cx="0" cy="0"/>
          <a:chOff x="0" y="0"/>
          <a:chExt cx="0" cy="0"/>
        </a:xfrm>
      </p:grpSpPr>
      <p:sp>
        <p:nvSpPr>
          <p:cNvPr id="35" name="Google Shape;35;p19"/>
          <p:cNvSpPr txBox="1">
            <a:spLocks noGrp="1"/>
          </p:cNvSpPr>
          <p:nvPr>
            <p:ph type="title"/>
          </p:nvPr>
        </p:nvSpPr>
        <p:spPr>
          <a:xfrm>
            <a:off x="722313" y="2362200"/>
            <a:ext cx="7772400" cy="2200275"/>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lt2"/>
              </a:buClr>
              <a:buSzPts val="4800"/>
              <a:buFont typeface="Arial"/>
              <a:buNone/>
              <a:defRPr sz="4800" b="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6" name="Google Shape;36;p19"/>
          <p:cNvSpPr txBox="1">
            <a:spLocks noGrp="1"/>
          </p:cNvSpPr>
          <p:nvPr>
            <p:ph type="body" idx="1"/>
          </p:nvPr>
        </p:nvSpPr>
        <p:spPr>
          <a:xfrm>
            <a:off x="722313" y="4626864"/>
            <a:ext cx="7772400" cy="1500187"/>
          </a:xfrm>
          <a:prstGeom prst="rect">
            <a:avLst/>
          </a:prstGeom>
          <a:noFill/>
          <a:ln>
            <a:noFill/>
          </a:ln>
        </p:spPr>
        <p:txBody>
          <a:bodyPr spcFirstLastPara="1" wrap="square" lIns="91425" tIns="45700" rIns="91425" bIns="45700" anchor="t" anchorCtr="0">
            <a:normAutofit/>
          </a:bodyPr>
          <a:lstStyle>
            <a:lvl1pPr marL="457200" lvl="0" indent="-228600" algn="l">
              <a:spcBef>
                <a:spcPts val="480"/>
              </a:spcBef>
              <a:spcAft>
                <a:spcPts val="0"/>
              </a:spcAft>
              <a:buSzPts val="2040"/>
              <a:buNone/>
              <a:defRPr sz="2400">
                <a:solidFill>
                  <a:schemeClr val="lt2"/>
                </a:solidFill>
              </a:defRPr>
            </a:lvl1pPr>
            <a:lvl2pPr marL="914400" lvl="1" indent="-228600" algn="l">
              <a:spcBef>
                <a:spcPts val="360"/>
              </a:spcBef>
              <a:spcAft>
                <a:spcPts val="0"/>
              </a:spcAft>
              <a:buSzPts val="1530"/>
              <a:buNone/>
              <a:defRPr sz="1800">
                <a:solidFill>
                  <a:schemeClr val="lt1"/>
                </a:solidFill>
              </a:defRPr>
            </a:lvl2pPr>
            <a:lvl3pPr marL="1371600" lvl="2" indent="-228600" algn="l">
              <a:spcBef>
                <a:spcPts val="320"/>
              </a:spcBef>
              <a:spcAft>
                <a:spcPts val="0"/>
              </a:spcAft>
              <a:buSzPts val="1440"/>
              <a:buNone/>
              <a:defRPr sz="1600">
                <a:solidFill>
                  <a:schemeClr val="lt1"/>
                </a:solidFill>
              </a:defRPr>
            </a:lvl3pPr>
            <a:lvl4pPr marL="1828800" lvl="3" indent="-228600" algn="l">
              <a:spcBef>
                <a:spcPts val="280"/>
              </a:spcBef>
              <a:spcAft>
                <a:spcPts val="0"/>
              </a:spcAft>
              <a:buSzPts val="1400"/>
              <a:buNone/>
              <a:defRPr sz="1400">
                <a:solidFill>
                  <a:schemeClr val="lt1"/>
                </a:solidFill>
              </a:defRPr>
            </a:lvl4pPr>
            <a:lvl5pPr marL="2286000" lvl="4" indent="-228600" algn="l">
              <a:spcBef>
                <a:spcPts val="280"/>
              </a:spcBef>
              <a:spcAft>
                <a:spcPts val="0"/>
              </a:spcAft>
              <a:buSzPts val="1400"/>
              <a:buNone/>
              <a:defRPr sz="1400">
                <a:solidFill>
                  <a:schemeClr val="lt1"/>
                </a:solidFill>
              </a:defRPr>
            </a:lvl5pPr>
            <a:lvl6pPr marL="2743200" lvl="5" indent="-228600" algn="l">
              <a:spcBef>
                <a:spcPts val="280"/>
              </a:spcBef>
              <a:spcAft>
                <a:spcPts val="0"/>
              </a:spcAft>
              <a:buSzPts val="1400"/>
              <a:buNone/>
              <a:defRPr sz="1400">
                <a:solidFill>
                  <a:schemeClr val="lt1"/>
                </a:solidFill>
              </a:defRPr>
            </a:lvl6pPr>
            <a:lvl7pPr marL="3200400" lvl="6" indent="-228600" algn="l">
              <a:spcBef>
                <a:spcPts val="280"/>
              </a:spcBef>
              <a:spcAft>
                <a:spcPts val="0"/>
              </a:spcAft>
              <a:buSzPts val="1400"/>
              <a:buNone/>
              <a:defRPr sz="1400">
                <a:solidFill>
                  <a:schemeClr val="lt1"/>
                </a:solidFill>
              </a:defRPr>
            </a:lvl7pPr>
            <a:lvl8pPr marL="3657600" lvl="7" indent="-228600" algn="l">
              <a:spcBef>
                <a:spcPts val="280"/>
              </a:spcBef>
              <a:spcAft>
                <a:spcPts val="0"/>
              </a:spcAft>
              <a:buSzPts val="1400"/>
              <a:buNone/>
              <a:defRPr sz="1400">
                <a:solidFill>
                  <a:schemeClr val="lt1"/>
                </a:solidFill>
              </a:defRPr>
            </a:lvl8pPr>
            <a:lvl9pPr marL="4114800" lvl="8" indent="-228600" algn="l">
              <a:spcBef>
                <a:spcPts val="280"/>
              </a:spcBef>
              <a:spcAft>
                <a:spcPts val="0"/>
              </a:spcAft>
              <a:buSzPts val="1400"/>
              <a:buNone/>
              <a:defRPr sz="1400">
                <a:solidFill>
                  <a:schemeClr val="lt1"/>
                </a:solidFill>
              </a:defRPr>
            </a:lvl9pPr>
          </a:lstStyle>
          <a:p>
            <a:endParaRPr/>
          </a:p>
        </p:txBody>
      </p:sp>
      <p:sp>
        <p:nvSpPr>
          <p:cNvPr id="37" name="Google Shape;37;p19"/>
          <p:cNvSpPr txBox="1">
            <a:spLocks noGrp="1"/>
          </p:cNvSpPr>
          <p:nvPr>
            <p:ph type="dt" idx="10"/>
          </p:nvPr>
        </p:nvSpPr>
        <p:spPr>
          <a:xfrm>
            <a:off x="457200" y="18288"/>
            <a:ext cx="2895600" cy="32918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19"/>
          <p:cNvSpPr txBox="1">
            <a:spLocks noGrp="1"/>
          </p:cNvSpPr>
          <p:nvPr>
            <p:ph type="ftr" idx="11"/>
          </p:nvPr>
        </p:nvSpPr>
        <p:spPr>
          <a:xfrm>
            <a:off x="3429000" y="18288"/>
            <a:ext cx="4114800" cy="32918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9"/>
          <p:cNvSpPr txBox="1">
            <a:spLocks noGrp="1"/>
          </p:cNvSpPr>
          <p:nvPr>
            <p:ph type="sldNum" idx="12"/>
          </p:nvPr>
        </p:nvSpPr>
        <p:spPr>
          <a:xfrm>
            <a:off x="7620000" y="18288"/>
            <a:ext cx="1066800" cy="329184"/>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cxnSp>
        <p:nvCxnSpPr>
          <p:cNvPr id="40" name="Google Shape;40;p19"/>
          <p:cNvCxnSpPr/>
          <p:nvPr/>
        </p:nvCxnSpPr>
        <p:spPr>
          <a:xfrm>
            <a:off x="731520" y="4599432"/>
            <a:ext cx="7848600" cy="1588"/>
          </a:xfrm>
          <a:prstGeom prst="straightConnector1">
            <a:avLst/>
          </a:prstGeom>
          <a:noFill/>
          <a:ln w="19050" cap="flat" cmpd="sng">
            <a:solidFill>
              <a:schemeClr val="lt2"/>
            </a:solidFill>
            <a:prstDash val="solid"/>
            <a:round/>
            <a:headEnd type="none" w="sm" len="sm"/>
            <a:tailEnd type="none" w="sm" len="sm"/>
          </a:ln>
        </p:spPr>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1"/>
        <p:cNvGrpSpPr/>
        <p:nvPr/>
      </p:nvGrpSpPr>
      <p:grpSpPr>
        <a:xfrm>
          <a:off x="0" y="0"/>
          <a:ext cx="0" cy="0"/>
          <a:chOff x="0" y="0"/>
          <a:chExt cx="0" cy="0"/>
        </a:xfrm>
      </p:grpSpPr>
      <p:sp>
        <p:nvSpPr>
          <p:cNvPr id="42" name="Google Shape;42;p20"/>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20"/>
          <p:cNvSpPr txBox="1">
            <a:spLocks noGrp="1"/>
          </p:cNvSpPr>
          <p:nvPr>
            <p:ph type="body" idx="1"/>
          </p:nvPr>
        </p:nvSpPr>
        <p:spPr>
          <a:xfrm>
            <a:off x="457200" y="1673352"/>
            <a:ext cx="4038600" cy="4718304"/>
          </a:xfrm>
          <a:prstGeom prst="rect">
            <a:avLst/>
          </a:prstGeom>
          <a:noFill/>
          <a:ln>
            <a:noFill/>
          </a:ln>
        </p:spPr>
        <p:txBody>
          <a:bodyPr spcFirstLastPara="1" wrap="square" lIns="91425" tIns="45700" rIns="91425" bIns="45700" anchor="t" anchorCtr="0">
            <a:normAutofit/>
          </a:bodyPr>
          <a:lstStyle>
            <a:lvl1pPr marL="457200" lvl="0" indent="-379730" algn="l">
              <a:spcBef>
                <a:spcPts val="560"/>
              </a:spcBef>
              <a:spcAft>
                <a:spcPts val="0"/>
              </a:spcAft>
              <a:buSzPts val="2380"/>
              <a:buChar char="•"/>
              <a:defRPr sz="2800"/>
            </a:lvl1pPr>
            <a:lvl2pPr marL="914400" lvl="1" indent="-358140" algn="l">
              <a:spcBef>
                <a:spcPts val="480"/>
              </a:spcBef>
              <a:spcAft>
                <a:spcPts val="0"/>
              </a:spcAft>
              <a:buSzPts val="2040"/>
              <a:buChar char="•"/>
              <a:defRPr sz="2400"/>
            </a:lvl2pPr>
            <a:lvl3pPr marL="1371600" lvl="2" indent="-342900" algn="l">
              <a:spcBef>
                <a:spcPts val="400"/>
              </a:spcBef>
              <a:spcAft>
                <a:spcPts val="0"/>
              </a:spcAft>
              <a:buSzPts val="1800"/>
              <a:buChar char="•"/>
              <a:defRPr sz="2000"/>
            </a:lvl3pPr>
            <a:lvl4pPr marL="1828800" lvl="3" indent="-342900" algn="l">
              <a:spcBef>
                <a:spcPts val="360"/>
              </a:spcBef>
              <a:spcAft>
                <a:spcPts val="0"/>
              </a:spcAft>
              <a:buSzPts val="1800"/>
              <a:buChar char="•"/>
              <a:defRPr sz="1800"/>
            </a:lvl4pPr>
            <a:lvl5pPr marL="2286000" lvl="4" indent="-342900" algn="l">
              <a:spcBef>
                <a:spcPts val="360"/>
              </a:spcBef>
              <a:spcAft>
                <a:spcPts val="0"/>
              </a:spcAft>
              <a:buSzPts val="1800"/>
              <a:buChar char="•"/>
              <a:defRPr sz="1800"/>
            </a:lvl5pPr>
            <a:lvl6pPr marL="2743200" lvl="5" indent="-342900" algn="l">
              <a:spcBef>
                <a:spcPts val="360"/>
              </a:spcBef>
              <a:spcAft>
                <a:spcPts val="0"/>
              </a:spcAft>
              <a:buSzPts val="1800"/>
              <a:buChar char="•"/>
              <a:defRPr sz="1800"/>
            </a:lvl6pPr>
            <a:lvl7pPr marL="3200400" lvl="6" indent="-342900" algn="l">
              <a:spcBef>
                <a:spcPts val="360"/>
              </a:spcBef>
              <a:spcAft>
                <a:spcPts val="0"/>
              </a:spcAft>
              <a:buSzPts val="1800"/>
              <a:buChar char="•"/>
              <a:defRPr sz="1800"/>
            </a:lvl7pPr>
            <a:lvl8pPr marL="3657600" lvl="7" indent="-342900" algn="l">
              <a:spcBef>
                <a:spcPts val="360"/>
              </a:spcBef>
              <a:spcAft>
                <a:spcPts val="0"/>
              </a:spcAft>
              <a:buSzPts val="1800"/>
              <a:buChar char="•"/>
              <a:defRPr sz="1800"/>
            </a:lvl8pPr>
            <a:lvl9pPr marL="4114800" lvl="8" indent="-342900" algn="l">
              <a:spcBef>
                <a:spcPts val="360"/>
              </a:spcBef>
              <a:spcAft>
                <a:spcPts val="0"/>
              </a:spcAft>
              <a:buSzPts val="1800"/>
              <a:buChar char="•"/>
              <a:defRPr sz="1800"/>
            </a:lvl9pPr>
          </a:lstStyle>
          <a:p>
            <a:endParaRPr/>
          </a:p>
        </p:txBody>
      </p:sp>
      <p:sp>
        <p:nvSpPr>
          <p:cNvPr id="44" name="Google Shape;44;p20"/>
          <p:cNvSpPr txBox="1">
            <a:spLocks noGrp="1"/>
          </p:cNvSpPr>
          <p:nvPr>
            <p:ph type="body" idx="2"/>
          </p:nvPr>
        </p:nvSpPr>
        <p:spPr>
          <a:xfrm>
            <a:off x="4648200" y="1673352"/>
            <a:ext cx="4038600" cy="4718304"/>
          </a:xfrm>
          <a:prstGeom prst="rect">
            <a:avLst/>
          </a:prstGeom>
          <a:noFill/>
          <a:ln>
            <a:noFill/>
          </a:ln>
        </p:spPr>
        <p:txBody>
          <a:bodyPr spcFirstLastPara="1" wrap="square" lIns="91425" tIns="45700" rIns="91425" bIns="45700" anchor="t" anchorCtr="0">
            <a:normAutofit/>
          </a:bodyPr>
          <a:lstStyle>
            <a:lvl1pPr marL="457200" lvl="0" indent="-379730" algn="l">
              <a:spcBef>
                <a:spcPts val="560"/>
              </a:spcBef>
              <a:spcAft>
                <a:spcPts val="0"/>
              </a:spcAft>
              <a:buSzPts val="2380"/>
              <a:buChar char="•"/>
              <a:defRPr sz="2800"/>
            </a:lvl1pPr>
            <a:lvl2pPr marL="914400" lvl="1" indent="-358140" algn="l">
              <a:spcBef>
                <a:spcPts val="480"/>
              </a:spcBef>
              <a:spcAft>
                <a:spcPts val="0"/>
              </a:spcAft>
              <a:buSzPts val="2040"/>
              <a:buChar char="•"/>
              <a:defRPr sz="2400"/>
            </a:lvl2pPr>
            <a:lvl3pPr marL="1371600" lvl="2" indent="-342900" algn="l">
              <a:spcBef>
                <a:spcPts val="400"/>
              </a:spcBef>
              <a:spcAft>
                <a:spcPts val="0"/>
              </a:spcAft>
              <a:buSzPts val="1800"/>
              <a:buChar char="•"/>
              <a:defRPr sz="2000"/>
            </a:lvl3pPr>
            <a:lvl4pPr marL="1828800" lvl="3" indent="-342900" algn="l">
              <a:spcBef>
                <a:spcPts val="360"/>
              </a:spcBef>
              <a:spcAft>
                <a:spcPts val="0"/>
              </a:spcAft>
              <a:buSzPts val="1800"/>
              <a:buChar char="•"/>
              <a:defRPr sz="1800"/>
            </a:lvl4pPr>
            <a:lvl5pPr marL="2286000" lvl="4" indent="-342900" algn="l">
              <a:spcBef>
                <a:spcPts val="360"/>
              </a:spcBef>
              <a:spcAft>
                <a:spcPts val="0"/>
              </a:spcAft>
              <a:buSzPts val="1800"/>
              <a:buChar char="•"/>
              <a:defRPr sz="1800"/>
            </a:lvl5pPr>
            <a:lvl6pPr marL="2743200" lvl="5" indent="-342900" algn="l">
              <a:spcBef>
                <a:spcPts val="360"/>
              </a:spcBef>
              <a:spcAft>
                <a:spcPts val="0"/>
              </a:spcAft>
              <a:buSzPts val="1800"/>
              <a:buChar char="•"/>
              <a:defRPr sz="1800"/>
            </a:lvl6pPr>
            <a:lvl7pPr marL="3200400" lvl="6" indent="-342900" algn="l">
              <a:spcBef>
                <a:spcPts val="360"/>
              </a:spcBef>
              <a:spcAft>
                <a:spcPts val="0"/>
              </a:spcAft>
              <a:buSzPts val="1800"/>
              <a:buChar char="•"/>
              <a:defRPr sz="1800"/>
            </a:lvl7pPr>
            <a:lvl8pPr marL="3657600" lvl="7" indent="-342900" algn="l">
              <a:spcBef>
                <a:spcPts val="360"/>
              </a:spcBef>
              <a:spcAft>
                <a:spcPts val="0"/>
              </a:spcAft>
              <a:buSzPts val="1800"/>
              <a:buChar char="•"/>
              <a:defRPr sz="1800"/>
            </a:lvl8pPr>
            <a:lvl9pPr marL="4114800" lvl="8" indent="-342900" algn="l">
              <a:spcBef>
                <a:spcPts val="360"/>
              </a:spcBef>
              <a:spcAft>
                <a:spcPts val="0"/>
              </a:spcAft>
              <a:buSzPts val="1800"/>
              <a:buChar char="•"/>
              <a:defRPr sz="1800"/>
            </a:lvl9pPr>
          </a:lstStyle>
          <a:p>
            <a:endParaRPr/>
          </a:p>
        </p:txBody>
      </p:sp>
      <p:sp>
        <p:nvSpPr>
          <p:cNvPr id="45" name="Google Shape;45;p20"/>
          <p:cNvSpPr txBox="1">
            <a:spLocks noGrp="1"/>
          </p:cNvSpPr>
          <p:nvPr>
            <p:ph type="dt" idx="10"/>
          </p:nvPr>
        </p:nvSpPr>
        <p:spPr>
          <a:xfrm>
            <a:off x="457200" y="18288"/>
            <a:ext cx="2895600" cy="32918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20"/>
          <p:cNvSpPr txBox="1">
            <a:spLocks noGrp="1"/>
          </p:cNvSpPr>
          <p:nvPr>
            <p:ph type="ftr" idx="11"/>
          </p:nvPr>
        </p:nvSpPr>
        <p:spPr>
          <a:xfrm>
            <a:off x="3429000" y="18288"/>
            <a:ext cx="4114800" cy="32918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20"/>
          <p:cNvSpPr txBox="1">
            <a:spLocks noGrp="1"/>
          </p:cNvSpPr>
          <p:nvPr>
            <p:ph type="sldNum" idx="12"/>
          </p:nvPr>
        </p:nvSpPr>
        <p:spPr>
          <a:xfrm>
            <a:off x="7620000" y="18288"/>
            <a:ext cx="1066800" cy="329184"/>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8"/>
        <p:cNvGrpSpPr/>
        <p:nvPr/>
      </p:nvGrpSpPr>
      <p:grpSpPr>
        <a:xfrm>
          <a:off x="0" y="0"/>
          <a:ext cx="0" cy="0"/>
          <a:chOff x="0" y="0"/>
          <a:chExt cx="0" cy="0"/>
        </a:xfrm>
      </p:grpSpPr>
      <p:sp>
        <p:nvSpPr>
          <p:cNvPr id="49" name="Google Shape;49;p21"/>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4000"/>
              <a:buFont typeface="Arial"/>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0" name="Google Shape;50;p21"/>
          <p:cNvSpPr txBox="1">
            <a:spLocks noGrp="1"/>
          </p:cNvSpPr>
          <p:nvPr>
            <p:ph type="body" idx="1"/>
          </p:nvPr>
        </p:nvSpPr>
        <p:spPr>
          <a:xfrm>
            <a:off x="457200" y="1676400"/>
            <a:ext cx="3931920" cy="639762"/>
          </a:xfrm>
          <a:prstGeom prst="rect">
            <a:avLst/>
          </a:prstGeom>
          <a:noFill/>
          <a:ln>
            <a:noFill/>
          </a:ln>
        </p:spPr>
        <p:txBody>
          <a:bodyPr spcFirstLastPara="1" wrap="square" lIns="91425" tIns="45700" rIns="91425" bIns="45700" anchor="ctr" anchorCtr="0">
            <a:normAutofit/>
          </a:bodyPr>
          <a:lstStyle>
            <a:lvl1pPr marL="457200" lvl="0" indent="-228600" algn="ctr">
              <a:spcBef>
                <a:spcPts val="400"/>
              </a:spcBef>
              <a:spcAft>
                <a:spcPts val="0"/>
              </a:spcAft>
              <a:buSzPts val="1700"/>
              <a:buNone/>
              <a:defRPr sz="2000" b="0">
                <a:solidFill>
                  <a:schemeClr val="dk2"/>
                </a:solidFill>
              </a:defRPr>
            </a:lvl1pPr>
            <a:lvl2pPr marL="914400" lvl="1" indent="-228600" algn="l">
              <a:spcBef>
                <a:spcPts val="400"/>
              </a:spcBef>
              <a:spcAft>
                <a:spcPts val="0"/>
              </a:spcAft>
              <a:buSzPts val="1700"/>
              <a:buNone/>
              <a:defRPr sz="2000" b="1"/>
            </a:lvl2pPr>
            <a:lvl3pPr marL="1371600" lvl="2" indent="-228600" algn="l">
              <a:spcBef>
                <a:spcPts val="360"/>
              </a:spcBef>
              <a:spcAft>
                <a:spcPts val="0"/>
              </a:spcAft>
              <a:buSzPts val="1620"/>
              <a:buNone/>
              <a:defRPr sz="1800" b="1"/>
            </a:lvl3pPr>
            <a:lvl4pPr marL="1828800" lvl="3" indent="-228600" algn="l">
              <a:spcBef>
                <a:spcPts val="320"/>
              </a:spcBef>
              <a:spcAft>
                <a:spcPts val="0"/>
              </a:spcAft>
              <a:buSzPts val="1600"/>
              <a:buNone/>
              <a:defRPr sz="1600" b="1"/>
            </a:lvl4pPr>
            <a:lvl5pPr marL="2286000" lvl="4" indent="-228600" algn="l">
              <a:spcBef>
                <a:spcPts val="320"/>
              </a:spcBef>
              <a:spcAft>
                <a:spcPts val="0"/>
              </a:spcAft>
              <a:buSzPts val="1600"/>
              <a:buNone/>
              <a:defRPr sz="1600" b="1"/>
            </a:lvl5pPr>
            <a:lvl6pPr marL="2743200" lvl="5" indent="-228600" algn="l">
              <a:spcBef>
                <a:spcPts val="320"/>
              </a:spcBef>
              <a:spcAft>
                <a:spcPts val="0"/>
              </a:spcAft>
              <a:buSzPts val="1600"/>
              <a:buNone/>
              <a:defRPr sz="1600" b="1"/>
            </a:lvl6pPr>
            <a:lvl7pPr marL="3200400" lvl="6" indent="-228600" algn="l">
              <a:spcBef>
                <a:spcPts val="320"/>
              </a:spcBef>
              <a:spcAft>
                <a:spcPts val="0"/>
              </a:spcAft>
              <a:buSzPts val="1600"/>
              <a:buNone/>
              <a:defRPr sz="1600" b="1"/>
            </a:lvl7pPr>
            <a:lvl8pPr marL="3657600" lvl="7" indent="-228600" algn="l">
              <a:spcBef>
                <a:spcPts val="320"/>
              </a:spcBef>
              <a:spcAft>
                <a:spcPts val="0"/>
              </a:spcAft>
              <a:buSzPts val="1600"/>
              <a:buNone/>
              <a:defRPr sz="1600" b="1"/>
            </a:lvl8pPr>
            <a:lvl9pPr marL="4114800" lvl="8" indent="-228600" algn="l">
              <a:spcBef>
                <a:spcPts val="320"/>
              </a:spcBef>
              <a:spcAft>
                <a:spcPts val="0"/>
              </a:spcAft>
              <a:buSzPts val="1600"/>
              <a:buNone/>
              <a:defRPr sz="1600" b="1"/>
            </a:lvl9pPr>
          </a:lstStyle>
          <a:p>
            <a:endParaRPr/>
          </a:p>
        </p:txBody>
      </p:sp>
      <p:sp>
        <p:nvSpPr>
          <p:cNvPr id="51" name="Google Shape;51;p21"/>
          <p:cNvSpPr txBox="1">
            <a:spLocks noGrp="1"/>
          </p:cNvSpPr>
          <p:nvPr>
            <p:ph type="body" idx="2"/>
          </p:nvPr>
        </p:nvSpPr>
        <p:spPr>
          <a:xfrm>
            <a:off x="457200" y="2438400"/>
            <a:ext cx="3931920" cy="3951288"/>
          </a:xfrm>
          <a:prstGeom prst="rect">
            <a:avLst/>
          </a:prstGeom>
          <a:noFill/>
          <a:ln>
            <a:noFill/>
          </a:ln>
        </p:spPr>
        <p:txBody>
          <a:bodyPr spcFirstLastPara="1" wrap="square" lIns="91425" tIns="45700" rIns="91425" bIns="45700" anchor="t" anchorCtr="0">
            <a:normAutofit/>
          </a:bodyPr>
          <a:lstStyle>
            <a:lvl1pPr marL="457200" lvl="0" indent="-358140" algn="l">
              <a:spcBef>
                <a:spcPts val="480"/>
              </a:spcBef>
              <a:spcAft>
                <a:spcPts val="0"/>
              </a:spcAft>
              <a:buSzPts val="2040"/>
              <a:buChar char="•"/>
              <a:defRPr sz="2400"/>
            </a:lvl1pPr>
            <a:lvl2pPr marL="914400" lvl="1" indent="-336550" algn="l">
              <a:spcBef>
                <a:spcPts val="400"/>
              </a:spcBef>
              <a:spcAft>
                <a:spcPts val="0"/>
              </a:spcAft>
              <a:buSzPts val="1700"/>
              <a:buChar char="•"/>
              <a:defRPr sz="2000"/>
            </a:lvl2pPr>
            <a:lvl3pPr marL="1371600" lvl="2" indent="-331469" algn="l">
              <a:spcBef>
                <a:spcPts val="360"/>
              </a:spcBef>
              <a:spcAft>
                <a:spcPts val="0"/>
              </a:spcAft>
              <a:buSzPts val="1620"/>
              <a:buChar char="•"/>
              <a:defRPr sz="1800"/>
            </a:lvl3pPr>
            <a:lvl4pPr marL="1828800" lvl="3" indent="-330200" algn="l">
              <a:spcBef>
                <a:spcPts val="320"/>
              </a:spcBef>
              <a:spcAft>
                <a:spcPts val="0"/>
              </a:spcAft>
              <a:buSzPts val="1600"/>
              <a:buChar char="•"/>
              <a:defRPr sz="1600"/>
            </a:lvl4pPr>
            <a:lvl5pPr marL="2286000" lvl="4" indent="-330200" algn="l">
              <a:spcBef>
                <a:spcPts val="320"/>
              </a:spcBef>
              <a:spcAft>
                <a:spcPts val="0"/>
              </a:spcAft>
              <a:buSzPts val="1600"/>
              <a:buChar char="•"/>
              <a:defRPr sz="1600"/>
            </a:lvl5pPr>
            <a:lvl6pPr marL="2743200" lvl="5" indent="-330200" algn="l">
              <a:spcBef>
                <a:spcPts val="320"/>
              </a:spcBef>
              <a:spcAft>
                <a:spcPts val="0"/>
              </a:spcAft>
              <a:buSzPts val="1600"/>
              <a:buChar char="•"/>
              <a:defRPr sz="1600"/>
            </a:lvl6pPr>
            <a:lvl7pPr marL="3200400" lvl="6" indent="-330200" algn="l">
              <a:spcBef>
                <a:spcPts val="320"/>
              </a:spcBef>
              <a:spcAft>
                <a:spcPts val="0"/>
              </a:spcAft>
              <a:buSzPts val="1600"/>
              <a:buChar char="•"/>
              <a:defRPr sz="1600"/>
            </a:lvl7pPr>
            <a:lvl8pPr marL="3657600" lvl="7" indent="-330200" algn="l">
              <a:spcBef>
                <a:spcPts val="320"/>
              </a:spcBef>
              <a:spcAft>
                <a:spcPts val="0"/>
              </a:spcAft>
              <a:buSzPts val="1600"/>
              <a:buChar char="•"/>
              <a:defRPr sz="1600"/>
            </a:lvl8pPr>
            <a:lvl9pPr marL="4114800" lvl="8" indent="-330200" algn="l">
              <a:spcBef>
                <a:spcPts val="320"/>
              </a:spcBef>
              <a:spcAft>
                <a:spcPts val="0"/>
              </a:spcAft>
              <a:buSzPts val="1600"/>
              <a:buChar char="•"/>
              <a:defRPr sz="1600"/>
            </a:lvl9pPr>
          </a:lstStyle>
          <a:p>
            <a:endParaRPr/>
          </a:p>
        </p:txBody>
      </p:sp>
      <p:sp>
        <p:nvSpPr>
          <p:cNvPr id="52" name="Google Shape;52;p21"/>
          <p:cNvSpPr txBox="1">
            <a:spLocks noGrp="1"/>
          </p:cNvSpPr>
          <p:nvPr>
            <p:ph type="body" idx="3"/>
          </p:nvPr>
        </p:nvSpPr>
        <p:spPr>
          <a:xfrm>
            <a:off x="4754880" y="1676400"/>
            <a:ext cx="3931920" cy="639762"/>
          </a:xfrm>
          <a:prstGeom prst="rect">
            <a:avLst/>
          </a:prstGeom>
          <a:noFill/>
          <a:ln>
            <a:noFill/>
          </a:ln>
        </p:spPr>
        <p:txBody>
          <a:bodyPr spcFirstLastPara="1" wrap="square" lIns="91425" tIns="45700" rIns="91425" bIns="45700" anchor="ctr" anchorCtr="0">
            <a:normAutofit/>
          </a:bodyPr>
          <a:lstStyle>
            <a:lvl1pPr marL="457200" lvl="0" indent="-228600" algn="ctr">
              <a:spcBef>
                <a:spcPts val="400"/>
              </a:spcBef>
              <a:spcAft>
                <a:spcPts val="0"/>
              </a:spcAft>
              <a:buSzPts val="1700"/>
              <a:buNone/>
              <a:defRPr sz="2000" b="0">
                <a:solidFill>
                  <a:schemeClr val="dk2"/>
                </a:solidFill>
                <a:latin typeface="Arial"/>
                <a:ea typeface="Arial"/>
                <a:cs typeface="Arial"/>
                <a:sym typeface="Arial"/>
              </a:defRPr>
            </a:lvl1pPr>
            <a:lvl2pPr marL="914400" lvl="1" indent="-228600" algn="l">
              <a:spcBef>
                <a:spcPts val="400"/>
              </a:spcBef>
              <a:spcAft>
                <a:spcPts val="0"/>
              </a:spcAft>
              <a:buSzPts val="1700"/>
              <a:buNone/>
              <a:defRPr sz="2000" b="1"/>
            </a:lvl2pPr>
            <a:lvl3pPr marL="1371600" lvl="2" indent="-228600" algn="l">
              <a:spcBef>
                <a:spcPts val="360"/>
              </a:spcBef>
              <a:spcAft>
                <a:spcPts val="0"/>
              </a:spcAft>
              <a:buSzPts val="1620"/>
              <a:buNone/>
              <a:defRPr sz="1800" b="1"/>
            </a:lvl3pPr>
            <a:lvl4pPr marL="1828800" lvl="3" indent="-228600" algn="l">
              <a:spcBef>
                <a:spcPts val="320"/>
              </a:spcBef>
              <a:spcAft>
                <a:spcPts val="0"/>
              </a:spcAft>
              <a:buSzPts val="1600"/>
              <a:buNone/>
              <a:defRPr sz="1600" b="1"/>
            </a:lvl4pPr>
            <a:lvl5pPr marL="2286000" lvl="4" indent="-228600" algn="l">
              <a:spcBef>
                <a:spcPts val="320"/>
              </a:spcBef>
              <a:spcAft>
                <a:spcPts val="0"/>
              </a:spcAft>
              <a:buSzPts val="1600"/>
              <a:buNone/>
              <a:defRPr sz="1600" b="1"/>
            </a:lvl5pPr>
            <a:lvl6pPr marL="2743200" lvl="5" indent="-228600" algn="l">
              <a:spcBef>
                <a:spcPts val="320"/>
              </a:spcBef>
              <a:spcAft>
                <a:spcPts val="0"/>
              </a:spcAft>
              <a:buSzPts val="1600"/>
              <a:buNone/>
              <a:defRPr sz="1600" b="1"/>
            </a:lvl6pPr>
            <a:lvl7pPr marL="3200400" lvl="6" indent="-228600" algn="l">
              <a:spcBef>
                <a:spcPts val="320"/>
              </a:spcBef>
              <a:spcAft>
                <a:spcPts val="0"/>
              </a:spcAft>
              <a:buSzPts val="1600"/>
              <a:buNone/>
              <a:defRPr sz="1600" b="1"/>
            </a:lvl7pPr>
            <a:lvl8pPr marL="3657600" lvl="7" indent="-228600" algn="l">
              <a:spcBef>
                <a:spcPts val="320"/>
              </a:spcBef>
              <a:spcAft>
                <a:spcPts val="0"/>
              </a:spcAft>
              <a:buSzPts val="1600"/>
              <a:buNone/>
              <a:defRPr sz="1600" b="1"/>
            </a:lvl8pPr>
            <a:lvl9pPr marL="4114800" lvl="8" indent="-228600" algn="l">
              <a:spcBef>
                <a:spcPts val="320"/>
              </a:spcBef>
              <a:spcAft>
                <a:spcPts val="0"/>
              </a:spcAft>
              <a:buSzPts val="1600"/>
              <a:buNone/>
              <a:defRPr sz="1600" b="1"/>
            </a:lvl9pPr>
          </a:lstStyle>
          <a:p>
            <a:endParaRPr/>
          </a:p>
        </p:txBody>
      </p:sp>
      <p:sp>
        <p:nvSpPr>
          <p:cNvPr id="53" name="Google Shape;53;p21"/>
          <p:cNvSpPr txBox="1">
            <a:spLocks noGrp="1"/>
          </p:cNvSpPr>
          <p:nvPr>
            <p:ph type="body" idx="4"/>
          </p:nvPr>
        </p:nvSpPr>
        <p:spPr>
          <a:xfrm>
            <a:off x="4754880" y="2438400"/>
            <a:ext cx="3931920" cy="3951288"/>
          </a:xfrm>
          <a:prstGeom prst="rect">
            <a:avLst/>
          </a:prstGeom>
          <a:noFill/>
          <a:ln>
            <a:noFill/>
          </a:ln>
        </p:spPr>
        <p:txBody>
          <a:bodyPr spcFirstLastPara="1" wrap="square" lIns="91425" tIns="45700" rIns="91425" bIns="45700" anchor="t" anchorCtr="0">
            <a:normAutofit/>
          </a:bodyPr>
          <a:lstStyle>
            <a:lvl1pPr marL="457200" lvl="0" indent="-358140" algn="l">
              <a:spcBef>
                <a:spcPts val="480"/>
              </a:spcBef>
              <a:spcAft>
                <a:spcPts val="0"/>
              </a:spcAft>
              <a:buSzPts val="2040"/>
              <a:buChar char="•"/>
              <a:defRPr sz="2400"/>
            </a:lvl1pPr>
            <a:lvl2pPr marL="914400" lvl="1" indent="-336550" algn="l">
              <a:spcBef>
                <a:spcPts val="400"/>
              </a:spcBef>
              <a:spcAft>
                <a:spcPts val="0"/>
              </a:spcAft>
              <a:buSzPts val="1700"/>
              <a:buChar char="•"/>
              <a:defRPr sz="2000"/>
            </a:lvl2pPr>
            <a:lvl3pPr marL="1371600" lvl="2" indent="-331469" algn="l">
              <a:spcBef>
                <a:spcPts val="360"/>
              </a:spcBef>
              <a:spcAft>
                <a:spcPts val="0"/>
              </a:spcAft>
              <a:buSzPts val="1620"/>
              <a:buChar char="•"/>
              <a:defRPr sz="1800"/>
            </a:lvl3pPr>
            <a:lvl4pPr marL="1828800" lvl="3" indent="-330200" algn="l">
              <a:spcBef>
                <a:spcPts val="320"/>
              </a:spcBef>
              <a:spcAft>
                <a:spcPts val="0"/>
              </a:spcAft>
              <a:buSzPts val="1600"/>
              <a:buChar char="•"/>
              <a:defRPr sz="1600"/>
            </a:lvl4pPr>
            <a:lvl5pPr marL="2286000" lvl="4" indent="-330200" algn="l">
              <a:spcBef>
                <a:spcPts val="320"/>
              </a:spcBef>
              <a:spcAft>
                <a:spcPts val="0"/>
              </a:spcAft>
              <a:buSzPts val="1600"/>
              <a:buChar char="•"/>
              <a:defRPr sz="1600"/>
            </a:lvl5pPr>
            <a:lvl6pPr marL="2743200" lvl="5" indent="-330200" algn="l">
              <a:spcBef>
                <a:spcPts val="320"/>
              </a:spcBef>
              <a:spcAft>
                <a:spcPts val="0"/>
              </a:spcAft>
              <a:buSzPts val="1600"/>
              <a:buChar char="•"/>
              <a:defRPr sz="1600"/>
            </a:lvl6pPr>
            <a:lvl7pPr marL="3200400" lvl="6" indent="-330200" algn="l">
              <a:spcBef>
                <a:spcPts val="320"/>
              </a:spcBef>
              <a:spcAft>
                <a:spcPts val="0"/>
              </a:spcAft>
              <a:buSzPts val="1600"/>
              <a:buChar char="•"/>
              <a:defRPr sz="1600"/>
            </a:lvl7pPr>
            <a:lvl8pPr marL="3657600" lvl="7" indent="-330200" algn="l">
              <a:spcBef>
                <a:spcPts val="320"/>
              </a:spcBef>
              <a:spcAft>
                <a:spcPts val="0"/>
              </a:spcAft>
              <a:buSzPts val="1600"/>
              <a:buChar char="•"/>
              <a:defRPr sz="1600"/>
            </a:lvl8pPr>
            <a:lvl9pPr marL="4114800" lvl="8" indent="-330200" algn="l">
              <a:spcBef>
                <a:spcPts val="320"/>
              </a:spcBef>
              <a:spcAft>
                <a:spcPts val="0"/>
              </a:spcAft>
              <a:buSzPts val="1600"/>
              <a:buChar char="•"/>
              <a:defRPr sz="1600"/>
            </a:lvl9pPr>
          </a:lstStyle>
          <a:p>
            <a:endParaRPr/>
          </a:p>
        </p:txBody>
      </p:sp>
      <p:sp>
        <p:nvSpPr>
          <p:cNvPr id="54" name="Google Shape;54;p21"/>
          <p:cNvSpPr txBox="1">
            <a:spLocks noGrp="1"/>
          </p:cNvSpPr>
          <p:nvPr>
            <p:ph type="dt" idx="10"/>
          </p:nvPr>
        </p:nvSpPr>
        <p:spPr>
          <a:xfrm>
            <a:off x="457200" y="18288"/>
            <a:ext cx="2895600" cy="32918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21"/>
          <p:cNvSpPr txBox="1">
            <a:spLocks noGrp="1"/>
          </p:cNvSpPr>
          <p:nvPr>
            <p:ph type="ftr" idx="11"/>
          </p:nvPr>
        </p:nvSpPr>
        <p:spPr>
          <a:xfrm>
            <a:off x="3429000" y="18288"/>
            <a:ext cx="4114800" cy="32918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21"/>
          <p:cNvSpPr txBox="1">
            <a:spLocks noGrp="1"/>
          </p:cNvSpPr>
          <p:nvPr>
            <p:ph type="sldNum" idx="12"/>
          </p:nvPr>
        </p:nvSpPr>
        <p:spPr>
          <a:xfrm>
            <a:off x="7620000" y="18288"/>
            <a:ext cx="1066800" cy="329184"/>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cxnSp>
        <p:nvCxnSpPr>
          <p:cNvPr id="57" name="Google Shape;57;p21"/>
          <p:cNvCxnSpPr/>
          <p:nvPr/>
        </p:nvCxnSpPr>
        <p:spPr>
          <a:xfrm rot="5400000">
            <a:off x="2217817" y="4045823"/>
            <a:ext cx="4709160" cy="794"/>
          </a:xfrm>
          <a:prstGeom prst="straightConnector1">
            <a:avLst/>
          </a:prstGeom>
          <a:noFill/>
          <a:ln w="19050" cap="flat" cmpd="sng">
            <a:solidFill>
              <a:schemeClr val="dk2"/>
            </a:solidFill>
            <a:prstDash val="solid"/>
            <a:round/>
            <a:headEnd type="none" w="sm" len="sm"/>
            <a:tailEnd type="none" w="sm" len="sm"/>
          </a:ln>
        </p:spPr>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8"/>
        <p:cNvGrpSpPr/>
        <p:nvPr/>
      </p:nvGrpSpPr>
      <p:grpSpPr>
        <a:xfrm>
          <a:off x="0" y="0"/>
          <a:ext cx="0" cy="0"/>
          <a:chOff x="0" y="0"/>
          <a:chExt cx="0" cy="0"/>
        </a:xfrm>
      </p:grpSpPr>
      <p:sp>
        <p:nvSpPr>
          <p:cNvPr id="59" name="Google Shape;59;p22"/>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22"/>
          <p:cNvSpPr txBox="1">
            <a:spLocks noGrp="1"/>
          </p:cNvSpPr>
          <p:nvPr>
            <p:ph type="dt" idx="10"/>
          </p:nvPr>
        </p:nvSpPr>
        <p:spPr>
          <a:xfrm>
            <a:off x="457200" y="18288"/>
            <a:ext cx="2895600" cy="32918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2"/>
          <p:cNvSpPr txBox="1">
            <a:spLocks noGrp="1"/>
          </p:cNvSpPr>
          <p:nvPr>
            <p:ph type="ftr" idx="11"/>
          </p:nvPr>
        </p:nvSpPr>
        <p:spPr>
          <a:xfrm>
            <a:off x="3429000" y="18288"/>
            <a:ext cx="4114800" cy="32918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2"/>
          <p:cNvSpPr txBox="1">
            <a:spLocks noGrp="1"/>
          </p:cNvSpPr>
          <p:nvPr>
            <p:ph type="sldNum" idx="12"/>
          </p:nvPr>
        </p:nvSpPr>
        <p:spPr>
          <a:xfrm>
            <a:off x="7620000" y="18288"/>
            <a:ext cx="1066800" cy="329184"/>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3"/>
        <p:cNvGrpSpPr/>
        <p:nvPr/>
      </p:nvGrpSpPr>
      <p:grpSpPr>
        <a:xfrm>
          <a:off x="0" y="0"/>
          <a:ext cx="0" cy="0"/>
          <a:chOff x="0" y="0"/>
          <a:chExt cx="0" cy="0"/>
        </a:xfrm>
      </p:grpSpPr>
      <p:sp>
        <p:nvSpPr>
          <p:cNvPr id="64" name="Google Shape;64;p23"/>
          <p:cNvSpPr txBox="1">
            <a:spLocks noGrp="1"/>
          </p:cNvSpPr>
          <p:nvPr>
            <p:ph type="title"/>
          </p:nvPr>
        </p:nvSpPr>
        <p:spPr>
          <a:xfrm>
            <a:off x="457200" y="792080"/>
            <a:ext cx="2139696" cy="1261872"/>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Clr>
                <a:schemeClr val="dk2"/>
              </a:buClr>
              <a:buSzPts val="2400"/>
              <a:buFont typeface="Arial"/>
              <a:buNone/>
              <a:defRPr sz="2400" b="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3"/>
          <p:cNvSpPr txBox="1">
            <a:spLocks noGrp="1"/>
          </p:cNvSpPr>
          <p:nvPr>
            <p:ph type="body" idx="1"/>
          </p:nvPr>
        </p:nvSpPr>
        <p:spPr>
          <a:xfrm>
            <a:off x="2971800" y="792080"/>
            <a:ext cx="5715000" cy="5577840"/>
          </a:xfrm>
          <a:prstGeom prst="rect">
            <a:avLst/>
          </a:prstGeom>
          <a:noFill/>
          <a:ln>
            <a:noFill/>
          </a:ln>
        </p:spPr>
        <p:txBody>
          <a:bodyPr spcFirstLastPara="1" wrap="square" lIns="91425" tIns="45700" rIns="91425" bIns="45700" anchor="t" anchorCtr="0">
            <a:normAutofit/>
          </a:bodyPr>
          <a:lstStyle>
            <a:lvl1pPr marL="457200" lvl="0" indent="-401320" algn="l">
              <a:spcBef>
                <a:spcPts val="640"/>
              </a:spcBef>
              <a:spcAft>
                <a:spcPts val="0"/>
              </a:spcAft>
              <a:buSzPts val="2720"/>
              <a:buChar char="•"/>
              <a:defRPr sz="3200"/>
            </a:lvl1pPr>
            <a:lvl2pPr marL="914400" lvl="1" indent="-379730" algn="l">
              <a:spcBef>
                <a:spcPts val="560"/>
              </a:spcBef>
              <a:spcAft>
                <a:spcPts val="0"/>
              </a:spcAft>
              <a:buSzPts val="2380"/>
              <a:buChar char="•"/>
              <a:defRPr sz="2800"/>
            </a:lvl2pPr>
            <a:lvl3pPr marL="1371600" lvl="2" indent="-365760" algn="l">
              <a:spcBef>
                <a:spcPts val="480"/>
              </a:spcBef>
              <a:spcAft>
                <a:spcPts val="0"/>
              </a:spcAft>
              <a:buSzPts val="2160"/>
              <a:buChar char="•"/>
              <a:defRPr sz="2400"/>
            </a:lvl3pPr>
            <a:lvl4pPr marL="1828800" lvl="3" indent="-355600" algn="l">
              <a:spcBef>
                <a:spcPts val="400"/>
              </a:spcBef>
              <a:spcAft>
                <a:spcPts val="0"/>
              </a:spcAft>
              <a:buSzPts val="2000"/>
              <a:buChar char="•"/>
              <a:defRPr sz="2000"/>
            </a:lvl4pPr>
            <a:lvl5pPr marL="2286000" lvl="4" indent="-355600" algn="l">
              <a:spcBef>
                <a:spcPts val="400"/>
              </a:spcBef>
              <a:spcAft>
                <a:spcPts val="0"/>
              </a:spcAft>
              <a:buSzPts val="2000"/>
              <a:buChar char="•"/>
              <a:defRPr sz="2000"/>
            </a:lvl5pPr>
            <a:lvl6pPr marL="2743200" lvl="5" indent="-355600" algn="l">
              <a:spcBef>
                <a:spcPts val="400"/>
              </a:spcBef>
              <a:spcAft>
                <a:spcPts val="0"/>
              </a:spcAft>
              <a:buSzPts val="2000"/>
              <a:buChar char="•"/>
              <a:defRPr sz="2000"/>
            </a:lvl6pPr>
            <a:lvl7pPr marL="3200400" lvl="6" indent="-355600" algn="l">
              <a:spcBef>
                <a:spcPts val="400"/>
              </a:spcBef>
              <a:spcAft>
                <a:spcPts val="0"/>
              </a:spcAft>
              <a:buSzPts val="2000"/>
              <a:buChar char="•"/>
              <a:defRPr sz="2000"/>
            </a:lvl7pPr>
            <a:lvl8pPr marL="3657600" lvl="7" indent="-355600" algn="l">
              <a:spcBef>
                <a:spcPts val="400"/>
              </a:spcBef>
              <a:spcAft>
                <a:spcPts val="0"/>
              </a:spcAft>
              <a:buSzPts val="2000"/>
              <a:buChar char="•"/>
              <a:defRPr sz="2000"/>
            </a:lvl8pPr>
            <a:lvl9pPr marL="4114800" lvl="8" indent="-355600" algn="l">
              <a:spcBef>
                <a:spcPts val="400"/>
              </a:spcBef>
              <a:spcAft>
                <a:spcPts val="0"/>
              </a:spcAft>
              <a:buSzPts val="2000"/>
              <a:buChar char="•"/>
              <a:defRPr sz="2000"/>
            </a:lvl9pPr>
          </a:lstStyle>
          <a:p>
            <a:endParaRPr/>
          </a:p>
        </p:txBody>
      </p:sp>
      <p:sp>
        <p:nvSpPr>
          <p:cNvPr id="66" name="Google Shape;66;p23"/>
          <p:cNvSpPr txBox="1">
            <a:spLocks noGrp="1"/>
          </p:cNvSpPr>
          <p:nvPr>
            <p:ph type="body" idx="2"/>
          </p:nvPr>
        </p:nvSpPr>
        <p:spPr>
          <a:xfrm>
            <a:off x="457201" y="2130552"/>
            <a:ext cx="2139696" cy="4243615"/>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SzPts val="1190"/>
              <a:buNone/>
              <a:defRPr sz="1400"/>
            </a:lvl1pPr>
            <a:lvl2pPr marL="914400" lvl="1" indent="-228600" algn="l">
              <a:spcBef>
                <a:spcPts val="240"/>
              </a:spcBef>
              <a:spcAft>
                <a:spcPts val="0"/>
              </a:spcAft>
              <a:buSzPts val="1020"/>
              <a:buNone/>
              <a:defRPr sz="1200"/>
            </a:lvl2pPr>
            <a:lvl3pPr marL="1371600" lvl="2" indent="-228600" algn="l">
              <a:spcBef>
                <a:spcPts val="200"/>
              </a:spcBef>
              <a:spcAft>
                <a:spcPts val="0"/>
              </a:spcAft>
              <a:buSzPts val="900"/>
              <a:buNone/>
              <a:defRPr sz="1000"/>
            </a:lvl3pPr>
            <a:lvl4pPr marL="1828800" lvl="3" indent="-228600" algn="l">
              <a:spcBef>
                <a:spcPts val="180"/>
              </a:spcBef>
              <a:spcAft>
                <a:spcPts val="0"/>
              </a:spcAft>
              <a:buSzPts val="900"/>
              <a:buNone/>
              <a:defRPr sz="900"/>
            </a:lvl4pPr>
            <a:lvl5pPr marL="2286000" lvl="4" indent="-228600" algn="l">
              <a:spcBef>
                <a:spcPts val="180"/>
              </a:spcBef>
              <a:spcAft>
                <a:spcPts val="0"/>
              </a:spcAft>
              <a:buSzPts val="900"/>
              <a:buNone/>
              <a:defRPr sz="900"/>
            </a:lvl5pPr>
            <a:lvl6pPr marL="2743200" lvl="5" indent="-228600" algn="l">
              <a:spcBef>
                <a:spcPts val="180"/>
              </a:spcBef>
              <a:spcAft>
                <a:spcPts val="0"/>
              </a:spcAft>
              <a:buSzPts val="900"/>
              <a:buNone/>
              <a:defRPr sz="900"/>
            </a:lvl6pPr>
            <a:lvl7pPr marL="3200400" lvl="6" indent="-228600" algn="l">
              <a:spcBef>
                <a:spcPts val="180"/>
              </a:spcBef>
              <a:spcAft>
                <a:spcPts val="0"/>
              </a:spcAft>
              <a:buSzPts val="900"/>
              <a:buNone/>
              <a:defRPr sz="900"/>
            </a:lvl7pPr>
            <a:lvl8pPr marL="3657600" lvl="7" indent="-228600" algn="l">
              <a:spcBef>
                <a:spcPts val="180"/>
              </a:spcBef>
              <a:spcAft>
                <a:spcPts val="0"/>
              </a:spcAft>
              <a:buSzPts val="900"/>
              <a:buNone/>
              <a:defRPr sz="900"/>
            </a:lvl8pPr>
            <a:lvl9pPr marL="4114800" lvl="8" indent="-228600" algn="l">
              <a:spcBef>
                <a:spcPts val="180"/>
              </a:spcBef>
              <a:spcAft>
                <a:spcPts val="0"/>
              </a:spcAft>
              <a:buSzPts val="900"/>
              <a:buNone/>
              <a:defRPr sz="900"/>
            </a:lvl9pPr>
          </a:lstStyle>
          <a:p>
            <a:endParaRPr/>
          </a:p>
        </p:txBody>
      </p:sp>
      <p:sp>
        <p:nvSpPr>
          <p:cNvPr id="67" name="Google Shape;67;p23"/>
          <p:cNvSpPr txBox="1">
            <a:spLocks noGrp="1"/>
          </p:cNvSpPr>
          <p:nvPr>
            <p:ph type="dt" idx="10"/>
          </p:nvPr>
        </p:nvSpPr>
        <p:spPr>
          <a:xfrm>
            <a:off x="457200" y="18288"/>
            <a:ext cx="2895600" cy="32918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8" name="Google Shape;68;p23"/>
          <p:cNvSpPr txBox="1">
            <a:spLocks noGrp="1"/>
          </p:cNvSpPr>
          <p:nvPr>
            <p:ph type="ftr" idx="11"/>
          </p:nvPr>
        </p:nvSpPr>
        <p:spPr>
          <a:xfrm>
            <a:off x="3429000" y="18288"/>
            <a:ext cx="4114800" cy="32918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9" name="Google Shape;69;p23"/>
          <p:cNvSpPr txBox="1">
            <a:spLocks noGrp="1"/>
          </p:cNvSpPr>
          <p:nvPr>
            <p:ph type="sldNum" idx="12"/>
          </p:nvPr>
        </p:nvSpPr>
        <p:spPr>
          <a:xfrm>
            <a:off x="7620000" y="18288"/>
            <a:ext cx="1066800" cy="329184"/>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cxnSp>
        <p:nvCxnSpPr>
          <p:cNvPr id="70" name="Google Shape;70;p23"/>
          <p:cNvCxnSpPr/>
          <p:nvPr/>
        </p:nvCxnSpPr>
        <p:spPr>
          <a:xfrm rot="5400000">
            <a:off x="-13116" y="3580206"/>
            <a:ext cx="5577840" cy="1588"/>
          </a:xfrm>
          <a:prstGeom prst="straightConnector1">
            <a:avLst/>
          </a:prstGeom>
          <a:noFill/>
          <a:ln w="19050" cap="flat" cmpd="sng">
            <a:solidFill>
              <a:schemeClr val="dk2"/>
            </a:solidFill>
            <a:prstDash val="solid"/>
            <a:round/>
            <a:headEnd type="none" w="sm" len="sm"/>
            <a:tailEnd type="none" w="sm" len="sm"/>
          </a:ln>
        </p:spPr>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1"/>
        <p:cNvGrpSpPr/>
        <p:nvPr/>
      </p:nvGrpSpPr>
      <p:grpSpPr>
        <a:xfrm>
          <a:off x="0" y="0"/>
          <a:ext cx="0" cy="0"/>
          <a:chOff x="0" y="0"/>
          <a:chExt cx="0" cy="0"/>
        </a:xfrm>
      </p:grpSpPr>
      <p:sp>
        <p:nvSpPr>
          <p:cNvPr id="72" name="Google Shape;72;p24"/>
          <p:cNvSpPr txBox="1">
            <a:spLocks noGrp="1"/>
          </p:cNvSpPr>
          <p:nvPr>
            <p:ph type="title"/>
          </p:nvPr>
        </p:nvSpPr>
        <p:spPr>
          <a:xfrm>
            <a:off x="457200" y="792480"/>
            <a:ext cx="2142680" cy="126492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2"/>
              </a:buClr>
              <a:buSzPts val="2400"/>
              <a:buFont typeface="Arial"/>
              <a:buNone/>
              <a:defRPr sz="2400" b="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3" name="Google Shape;73;p24"/>
          <p:cNvSpPr>
            <a:spLocks noGrp="1"/>
          </p:cNvSpPr>
          <p:nvPr>
            <p:ph type="pic" idx="2"/>
          </p:nvPr>
        </p:nvSpPr>
        <p:spPr>
          <a:xfrm>
            <a:off x="2858610" y="838201"/>
            <a:ext cx="5904390" cy="5500456"/>
          </a:xfrm>
          <a:prstGeom prst="rect">
            <a:avLst/>
          </a:prstGeom>
          <a:solidFill>
            <a:schemeClr val="lt2"/>
          </a:solidFill>
          <a:ln w="76200" cap="flat" cmpd="sng">
            <a:solidFill>
              <a:srgbClr val="FFFFFF"/>
            </a:solidFill>
            <a:prstDash val="solid"/>
            <a:miter lim="800000"/>
            <a:headEnd type="none" w="sm" len="sm"/>
            <a:tailEnd type="none" w="sm" len="sm"/>
          </a:ln>
          <a:effectLst>
            <a:outerShdw blurRad="50800" dist="12700" dir="5400000" algn="t" rotWithShape="0">
              <a:srgbClr val="000000">
                <a:alpha val="58823"/>
              </a:srgbClr>
            </a:outerShdw>
          </a:effectLst>
        </p:spPr>
      </p:sp>
      <p:sp>
        <p:nvSpPr>
          <p:cNvPr id="74" name="Google Shape;74;p24"/>
          <p:cNvSpPr txBox="1">
            <a:spLocks noGrp="1"/>
          </p:cNvSpPr>
          <p:nvPr>
            <p:ph type="body" idx="1"/>
          </p:nvPr>
        </p:nvSpPr>
        <p:spPr>
          <a:xfrm>
            <a:off x="457200" y="2133600"/>
            <a:ext cx="2139696" cy="4242816"/>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SzPts val="1190"/>
              <a:buNone/>
              <a:defRPr sz="1400"/>
            </a:lvl1pPr>
            <a:lvl2pPr marL="914400" lvl="1" indent="-228600" algn="l">
              <a:spcBef>
                <a:spcPts val="240"/>
              </a:spcBef>
              <a:spcAft>
                <a:spcPts val="0"/>
              </a:spcAft>
              <a:buSzPts val="1020"/>
              <a:buNone/>
              <a:defRPr sz="1200"/>
            </a:lvl2pPr>
            <a:lvl3pPr marL="1371600" lvl="2" indent="-228600" algn="l">
              <a:spcBef>
                <a:spcPts val="200"/>
              </a:spcBef>
              <a:spcAft>
                <a:spcPts val="0"/>
              </a:spcAft>
              <a:buSzPts val="900"/>
              <a:buNone/>
              <a:defRPr sz="1000"/>
            </a:lvl3pPr>
            <a:lvl4pPr marL="1828800" lvl="3" indent="-228600" algn="l">
              <a:spcBef>
                <a:spcPts val="180"/>
              </a:spcBef>
              <a:spcAft>
                <a:spcPts val="0"/>
              </a:spcAft>
              <a:buSzPts val="900"/>
              <a:buNone/>
              <a:defRPr sz="900"/>
            </a:lvl4pPr>
            <a:lvl5pPr marL="2286000" lvl="4" indent="-228600" algn="l">
              <a:spcBef>
                <a:spcPts val="180"/>
              </a:spcBef>
              <a:spcAft>
                <a:spcPts val="0"/>
              </a:spcAft>
              <a:buSzPts val="900"/>
              <a:buNone/>
              <a:defRPr sz="900"/>
            </a:lvl5pPr>
            <a:lvl6pPr marL="2743200" lvl="5" indent="-228600" algn="l">
              <a:spcBef>
                <a:spcPts val="180"/>
              </a:spcBef>
              <a:spcAft>
                <a:spcPts val="0"/>
              </a:spcAft>
              <a:buSzPts val="900"/>
              <a:buNone/>
              <a:defRPr sz="900"/>
            </a:lvl6pPr>
            <a:lvl7pPr marL="3200400" lvl="6" indent="-228600" algn="l">
              <a:spcBef>
                <a:spcPts val="180"/>
              </a:spcBef>
              <a:spcAft>
                <a:spcPts val="0"/>
              </a:spcAft>
              <a:buSzPts val="900"/>
              <a:buNone/>
              <a:defRPr sz="900"/>
            </a:lvl7pPr>
            <a:lvl8pPr marL="3657600" lvl="7" indent="-228600" algn="l">
              <a:spcBef>
                <a:spcPts val="180"/>
              </a:spcBef>
              <a:spcAft>
                <a:spcPts val="0"/>
              </a:spcAft>
              <a:buSzPts val="900"/>
              <a:buNone/>
              <a:defRPr sz="900"/>
            </a:lvl8pPr>
            <a:lvl9pPr marL="4114800" lvl="8" indent="-228600" algn="l">
              <a:spcBef>
                <a:spcPts val="180"/>
              </a:spcBef>
              <a:spcAft>
                <a:spcPts val="0"/>
              </a:spcAft>
              <a:buSzPts val="900"/>
              <a:buNone/>
              <a:defRPr sz="900"/>
            </a:lvl9pPr>
          </a:lstStyle>
          <a:p>
            <a:endParaRPr/>
          </a:p>
        </p:txBody>
      </p:sp>
      <p:sp>
        <p:nvSpPr>
          <p:cNvPr id="75" name="Google Shape;75;p24"/>
          <p:cNvSpPr txBox="1">
            <a:spLocks noGrp="1"/>
          </p:cNvSpPr>
          <p:nvPr>
            <p:ph type="dt" idx="10"/>
          </p:nvPr>
        </p:nvSpPr>
        <p:spPr>
          <a:xfrm>
            <a:off x="457200" y="18288"/>
            <a:ext cx="2895600" cy="32918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24"/>
          <p:cNvSpPr txBox="1">
            <a:spLocks noGrp="1"/>
          </p:cNvSpPr>
          <p:nvPr>
            <p:ph type="ftr" idx="11"/>
          </p:nvPr>
        </p:nvSpPr>
        <p:spPr>
          <a:xfrm>
            <a:off x="3429000" y="18288"/>
            <a:ext cx="4114800" cy="32918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4"/>
          <p:cNvSpPr txBox="1">
            <a:spLocks noGrp="1"/>
          </p:cNvSpPr>
          <p:nvPr>
            <p:ph type="sldNum" idx="12"/>
          </p:nvPr>
        </p:nvSpPr>
        <p:spPr>
          <a:xfrm>
            <a:off x="7620000" y="18288"/>
            <a:ext cx="1066800" cy="329184"/>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8"/>
        <p:cNvGrpSpPr/>
        <p:nvPr/>
      </p:nvGrpSpPr>
      <p:grpSpPr>
        <a:xfrm>
          <a:off x="0" y="0"/>
          <a:ext cx="0" cy="0"/>
          <a:chOff x="0" y="0"/>
          <a:chExt cx="0" cy="0"/>
        </a:xfrm>
      </p:grpSpPr>
      <p:sp>
        <p:nvSpPr>
          <p:cNvPr id="79" name="Google Shape;79;p25"/>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25"/>
          <p:cNvSpPr txBox="1">
            <a:spLocks noGrp="1"/>
          </p:cNvSpPr>
          <p:nvPr>
            <p:ph type="body" idx="1"/>
          </p:nvPr>
        </p:nvSpPr>
        <p:spPr>
          <a:xfrm rot="5400000">
            <a:off x="2133600" y="-76200"/>
            <a:ext cx="4876800" cy="8229600"/>
          </a:xfrm>
          <a:prstGeom prst="rect">
            <a:avLst/>
          </a:prstGeom>
          <a:noFill/>
          <a:ln>
            <a:noFill/>
          </a:ln>
        </p:spPr>
        <p:txBody>
          <a:bodyPr spcFirstLastPara="1" wrap="square" lIns="91425" tIns="45700" rIns="91425" bIns="45700" anchor="t" anchorCtr="0">
            <a:normAutofit/>
          </a:bodyPr>
          <a:lstStyle>
            <a:lvl1pPr marL="457200" lvl="0" indent="-325755" algn="l">
              <a:spcBef>
                <a:spcPts val="360"/>
              </a:spcBef>
              <a:spcAft>
                <a:spcPts val="0"/>
              </a:spcAft>
              <a:buSzPts val="1530"/>
              <a:buChar char="•"/>
              <a:defRPr/>
            </a:lvl1pPr>
            <a:lvl2pPr marL="914400" lvl="1" indent="-325755" algn="l">
              <a:spcBef>
                <a:spcPts val="360"/>
              </a:spcBef>
              <a:spcAft>
                <a:spcPts val="0"/>
              </a:spcAft>
              <a:buSzPts val="1530"/>
              <a:buChar char="•"/>
              <a:defRPr/>
            </a:lvl2pPr>
            <a:lvl3pPr marL="1371600" lvl="2" indent="-331469" algn="l">
              <a:spcBef>
                <a:spcPts val="360"/>
              </a:spcBef>
              <a:spcAft>
                <a:spcPts val="0"/>
              </a:spcAft>
              <a:buSzPts val="1620"/>
              <a:buChar char="•"/>
              <a:defRPr/>
            </a:lvl3pPr>
            <a:lvl4pPr marL="1828800" lvl="3" indent="-342900" algn="l">
              <a:spcBef>
                <a:spcPts val="360"/>
              </a:spcBef>
              <a:spcAft>
                <a:spcPts val="0"/>
              </a:spcAft>
              <a:buSzPts val="1800"/>
              <a:buChar char="•"/>
              <a:defRPr/>
            </a:lvl4pPr>
            <a:lvl5pPr marL="2286000" lvl="4" indent="-342900" algn="l">
              <a:spcBef>
                <a:spcPts val="360"/>
              </a:spcBef>
              <a:spcAft>
                <a:spcPts val="0"/>
              </a:spcAft>
              <a:buSzPts val="180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81" name="Google Shape;81;p25"/>
          <p:cNvSpPr txBox="1">
            <a:spLocks noGrp="1"/>
          </p:cNvSpPr>
          <p:nvPr>
            <p:ph type="dt" idx="10"/>
          </p:nvPr>
        </p:nvSpPr>
        <p:spPr>
          <a:xfrm>
            <a:off x="457200" y="18288"/>
            <a:ext cx="2895600" cy="32918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25"/>
          <p:cNvSpPr txBox="1">
            <a:spLocks noGrp="1"/>
          </p:cNvSpPr>
          <p:nvPr>
            <p:ph type="ftr" idx="11"/>
          </p:nvPr>
        </p:nvSpPr>
        <p:spPr>
          <a:xfrm>
            <a:off x="3429000" y="18288"/>
            <a:ext cx="4114800" cy="32918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25"/>
          <p:cNvSpPr txBox="1">
            <a:spLocks noGrp="1"/>
          </p:cNvSpPr>
          <p:nvPr>
            <p:ph type="sldNum" idx="12"/>
          </p:nvPr>
        </p:nvSpPr>
        <p:spPr>
          <a:xfrm>
            <a:off x="7620000" y="18288"/>
            <a:ext cx="1066800" cy="329184"/>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4"/>
        <p:cNvGrpSpPr/>
        <p:nvPr/>
      </p:nvGrpSpPr>
      <p:grpSpPr>
        <a:xfrm>
          <a:off x="0" y="0"/>
          <a:ext cx="0" cy="0"/>
          <a:chOff x="0" y="0"/>
          <a:chExt cx="0" cy="0"/>
        </a:xfrm>
      </p:grpSpPr>
      <p:sp>
        <p:nvSpPr>
          <p:cNvPr id="85" name="Google Shape;85;p26"/>
          <p:cNvSpPr txBox="1">
            <a:spLocks noGrp="1"/>
          </p:cNvSpPr>
          <p:nvPr>
            <p:ph type="title"/>
          </p:nvPr>
        </p:nvSpPr>
        <p:spPr>
          <a:xfrm rot="5400000">
            <a:off x="4724400" y="2514600"/>
            <a:ext cx="5867400" cy="205740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6" name="Google Shape;86;p26"/>
          <p:cNvSpPr txBox="1">
            <a:spLocks noGrp="1"/>
          </p:cNvSpPr>
          <p:nvPr>
            <p:ph type="body" idx="1"/>
          </p:nvPr>
        </p:nvSpPr>
        <p:spPr>
          <a:xfrm rot="5400000">
            <a:off x="533400" y="533400"/>
            <a:ext cx="5867400" cy="6019800"/>
          </a:xfrm>
          <a:prstGeom prst="rect">
            <a:avLst/>
          </a:prstGeom>
          <a:noFill/>
          <a:ln>
            <a:noFill/>
          </a:ln>
        </p:spPr>
        <p:txBody>
          <a:bodyPr spcFirstLastPara="1" wrap="square" lIns="91425" tIns="45700" rIns="91425" bIns="45700" anchor="t" anchorCtr="0">
            <a:normAutofit/>
          </a:bodyPr>
          <a:lstStyle>
            <a:lvl1pPr marL="457200" lvl="0" indent="-325755" algn="l">
              <a:spcBef>
                <a:spcPts val="360"/>
              </a:spcBef>
              <a:spcAft>
                <a:spcPts val="0"/>
              </a:spcAft>
              <a:buSzPts val="1530"/>
              <a:buChar char="•"/>
              <a:defRPr/>
            </a:lvl1pPr>
            <a:lvl2pPr marL="914400" lvl="1" indent="-325755" algn="l">
              <a:spcBef>
                <a:spcPts val="360"/>
              </a:spcBef>
              <a:spcAft>
                <a:spcPts val="0"/>
              </a:spcAft>
              <a:buSzPts val="1530"/>
              <a:buChar char="•"/>
              <a:defRPr/>
            </a:lvl2pPr>
            <a:lvl3pPr marL="1371600" lvl="2" indent="-331469" algn="l">
              <a:spcBef>
                <a:spcPts val="360"/>
              </a:spcBef>
              <a:spcAft>
                <a:spcPts val="0"/>
              </a:spcAft>
              <a:buSzPts val="1620"/>
              <a:buChar char="•"/>
              <a:defRPr/>
            </a:lvl3pPr>
            <a:lvl4pPr marL="1828800" lvl="3" indent="-342900" algn="l">
              <a:spcBef>
                <a:spcPts val="360"/>
              </a:spcBef>
              <a:spcAft>
                <a:spcPts val="0"/>
              </a:spcAft>
              <a:buSzPts val="1800"/>
              <a:buChar char="•"/>
              <a:defRPr/>
            </a:lvl4pPr>
            <a:lvl5pPr marL="2286000" lvl="4" indent="-342900" algn="l">
              <a:spcBef>
                <a:spcPts val="360"/>
              </a:spcBef>
              <a:spcAft>
                <a:spcPts val="0"/>
              </a:spcAft>
              <a:buSzPts val="180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87" name="Google Shape;87;p26"/>
          <p:cNvSpPr txBox="1">
            <a:spLocks noGrp="1"/>
          </p:cNvSpPr>
          <p:nvPr>
            <p:ph type="dt" idx="10"/>
          </p:nvPr>
        </p:nvSpPr>
        <p:spPr>
          <a:xfrm>
            <a:off x="457200" y="18288"/>
            <a:ext cx="2895600" cy="32918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8" name="Google Shape;88;p26"/>
          <p:cNvSpPr txBox="1">
            <a:spLocks noGrp="1"/>
          </p:cNvSpPr>
          <p:nvPr>
            <p:ph type="ftr" idx="11"/>
          </p:nvPr>
        </p:nvSpPr>
        <p:spPr>
          <a:xfrm>
            <a:off x="3429000" y="18288"/>
            <a:ext cx="4114800" cy="32918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9" name="Google Shape;89;p26"/>
          <p:cNvSpPr txBox="1">
            <a:spLocks noGrp="1"/>
          </p:cNvSpPr>
          <p:nvPr>
            <p:ph type="sldNum" idx="12"/>
          </p:nvPr>
        </p:nvSpPr>
        <p:spPr>
          <a:xfrm>
            <a:off x="7620000" y="18288"/>
            <a:ext cx="1066800" cy="329184"/>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Shape 9"/>
        <p:cNvGrpSpPr/>
        <p:nvPr/>
      </p:nvGrpSpPr>
      <p:grpSpPr>
        <a:xfrm>
          <a:off x="0" y="0"/>
          <a:ext cx="0" cy="0"/>
          <a:chOff x="0" y="0"/>
          <a:chExt cx="0" cy="0"/>
        </a:xfrm>
      </p:grpSpPr>
      <p:sp>
        <p:nvSpPr>
          <p:cNvPr id="10" name="Google Shape;10;p15"/>
          <p:cNvSpPr/>
          <p:nvPr/>
        </p:nvSpPr>
        <p:spPr>
          <a:xfrm>
            <a:off x="0" y="220786"/>
            <a:ext cx="9144000" cy="228600"/>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1" name="Google Shape;11;p15"/>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a:bodyPr>
          <a:lstStyle>
            <a:lvl1pPr marR="0" lvl="0" algn="l" rtl="0">
              <a:spcBef>
                <a:spcPts val="0"/>
              </a:spcBef>
              <a:spcAft>
                <a:spcPts val="0"/>
              </a:spcAft>
              <a:buClr>
                <a:schemeClr val="dk2"/>
              </a:buClr>
              <a:buSzPts val="4000"/>
              <a:buFont typeface="Arial"/>
              <a:buNone/>
              <a:defRPr sz="4000" b="0" i="0" u="none" strike="noStrike" cap="none">
                <a:solidFill>
                  <a:schemeClr val="dk2"/>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2" name="Google Shape;12;p15"/>
          <p:cNvSpPr txBox="1">
            <a:spLocks noGrp="1"/>
          </p:cNvSpPr>
          <p:nvPr>
            <p:ph type="body" idx="1"/>
          </p:nvPr>
        </p:nvSpPr>
        <p:spPr>
          <a:xfrm>
            <a:off x="457200" y="1600200"/>
            <a:ext cx="8229600" cy="4876800"/>
          </a:xfrm>
          <a:prstGeom prst="rect">
            <a:avLst/>
          </a:prstGeom>
          <a:noFill/>
          <a:ln>
            <a:noFill/>
          </a:ln>
        </p:spPr>
        <p:txBody>
          <a:bodyPr spcFirstLastPara="1" wrap="square" lIns="91425" tIns="45700" rIns="91425" bIns="45700" anchor="t" anchorCtr="0">
            <a:normAutofit/>
          </a:bodyPr>
          <a:lstStyle>
            <a:lvl1pPr marL="457200" marR="0" lvl="0" indent="-358140" algn="l" rtl="0">
              <a:spcBef>
                <a:spcPts val="480"/>
              </a:spcBef>
              <a:spcAft>
                <a:spcPts val="0"/>
              </a:spcAft>
              <a:buClr>
                <a:schemeClr val="accent1"/>
              </a:buClr>
              <a:buSzPts val="2040"/>
              <a:buFont typeface="Arial"/>
              <a:buChar char="•"/>
              <a:defRPr sz="2400" b="0" i="0" u="none" strike="noStrike" cap="none">
                <a:solidFill>
                  <a:schemeClr val="dk1"/>
                </a:solidFill>
                <a:latin typeface="Arial"/>
                <a:ea typeface="Arial"/>
                <a:cs typeface="Arial"/>
                <a:sym typeface="Arial"/>
              </a:defRPr>
            </a:lvl1pPr>
            <a:lvl2pPr marL="914400" marR="0" lvl="1" indent="-336550" algn="l" rtl="0">
              <a:spcBef>
                <a:spcPts val="400"/>
              </a:spcBef>
              <a:spcAft>
                <a:spcPts val="0"/>
              </a:spcAft>
              <a:buClr>
                <a:schemeClr val="accent1"/>
              </a:buClr>
              <a:buSzPts val="1700"/>
              <a:buFont typeface="Arial"/>
              <a:buChar char="•"/>
              <a:defRPr sz="2000" b="0" i="0" u="none" strike="noStrike" cap="none">
                <a:solidFill>
                  <a:schemeClr val="dk1"/>
                </a:solidFill>
                <a:latin typeface="Arial"/>
                <a:ea typeface="Arial"/>
                <a:cs typeface="Arial"/>
                <a:sym typeface="Arial"/>
              </a:defRPr>
            </a:lvl2pPr>
            <a:lvl3pPr marL="1371600" marR="0" lvl="2" indent="-331469" algn="l" rtl="0">
              <a:spcBef>
                <a:spcPts val="360"/>
              </a:spcBef>
              <a:spcAft>
                <a:spcPts val="0"/>
              </a:spcAft>
              <a:buClr>
                <a:schemeClr val="accent1"/>
              </a:buClr>
              <a:buSzPts val="1620"/>
              <a:buFont typeface="Arial"/>
              <a:buChar char="•"/>
              <a:defRPr sz="1800" b="0" i="0" u="none" strike="noStrike" cap="none">
                <a:solidFill>
                  <a:schemeClr val="dk1"/>
                </a:solidFill>
                <a:latin typeface="Arial"/>
                <a:ea typeface="Arial"/>
                <a:cs typeface="Arial"/>
                <a:sym typeface="Arial"/>
              </a:defRPr>
            </a:lvl3pPr>
            <a:lvl4pPr marL="1828800" marR="0" lvl="3" indent="-330200" algn="l" rtl="0">
              <a:spcBef>
                <a:spcPts val="320"/>
              </a:spcBef>
              <a:spcAft>
                <a:spcPts val="0"/>
              </a:spcAft>
              <a:buClr>
                <a:schemeClr val="accent1"/>
              </a:buClr>
              <a:buSzPts val="1600"/>
              <a:buFont typeface="Arial"/>
              <a:buChar char="•"/>
              <a:defRPr sz="1600" b="0" i="0" u="none" strike="noStrike" cap="none">
                <a:solidFill>
                  <a:schemeClr val="dk1"/>
                </a:solidFill>
                <a:latin typeface="Arial"/>
                <a:ea typeface="Arial"/>
                <a:cs typeface="Arial"/>
                <a:sym typeface="Arial"/>
              </a:defRPr>
            </a:lvl4pPr>
            <a:lvl5pPr marL="2286000" marR="0" lvl="4" indent="-317500" algn="l" rtl="0">
              <a:spcBef>
                <a:spcPts val="280"/>
              </a:spcBef>
              <a:spcAft>
                <a:spcPts val="0"/>
              </a:spcAft>
              <a:buClr>
                <a:schemeClr val="accent1"/>
              </a:buClr>
              <a:buSzPts val="1400"/>
              <a:buFont typeface="Arial"/>
              <a:buChar char="•"/>
              <a:defRPr sz="1400" b="0" i="0" u="none" strike="noStrike" cap="none">
                <a:solidFill>
                  <a:schemeClr val="dk1"/>
                </a:solidFill>
                <a:latin typeface="Arial"/>
                <a:ea typeface="Arial"/>
                <a:cs typeface="Arial"/>
                <a:sym typeface="Arial"/>
              </a:defRPr>
            </a:lvl5pPr>
            <a:lvl6pPr marL="2743200" marR="0" lvl="5" indent="-311150" algn="l" rtl="0">
              <a:spcBef>
                <a:spcPts val="260"/>
              </a:spcBef>
              <a:spcAft>
                <a:spcPts val="0"/>
              </a:spcAft>
              <a:buClr>
                <a:schemeClr val="accent1"/>
              </a:buClr>
              <a:buSzPts val="1300"/>
              <a:buFont typeface="Arial"/>
              <a:buChar char="•"/>
              <a:defRPr sz="1300" b="0" i="0" u="none" strike="noStrike" cap="none">
                <a:solidFill>
                  <a:schemeClr val="dk1"/>
                </a:solidFill>
                <a:latin typeface="Arial"/>
                <a:ea typeface="Arial"/>
                <a:cs typeface="Arial"/>
                <a:sym typeface="Arial"/>
              </a:defRPr>
            </a:lvl6pPr>
            <a:lvl7pPr marL="3200400" marR="0" lvl="6" indent="-311150" algn="l" rtl="0">
              <a:spcBef>
                <a:spcPts val="260"/>
              </a:spcBef>
              <a:spcAft>
                <a:spcPts val="0"/>
              </a:spcAft>
              <a:buClr>
                <a:schemeClr val="accent1"/>
              </a:buClr>
              <a:buSzPts val="1300"/>
              <a:buFont typeface="Arial"/>
              <a:buChar char="•"/>
              <a:defRPr sz="1300" b="0" i="0" u="none" strike="noStrike" cap="none">
                <a:solidFill>
                  <a:schemeClr val="dk1"/>
                </a:solidFill>
                <a:latin typeface="Arial"/>
                <a:ea typeface="Arial"/>
                <a:cs typeface="Arial"/>
                <a:sym typeface="Arial"/>
              </a:defRPr>
            </a:lvl7pPr>
            <a:lvl8pPr marL="3657600" marR="0" lvl="7" indent="-311150" algn="l" rtl="0">
              <a:spcBef>
                <a:spcPts val="260"/>
              </a:spcBef>
              <a:spcAft>
                <a:spcPts val="0"/>
              </a:spcAft>
              <a:buClr>
                <a:schemeClr val="accent1"/>
              </a:buClr>
              <a:buSzPts val="1300"/>
              <a:buFont typeface="Arial"/>
              <a:buChar char="•"/>
              <a:defRPr sz="1300" b="0" i="0" u="none" strike="noStrike" cap="none">
                <a:solidFill>
                  <a:schemeClr val="dk1"/>
                </a:solidFill>
                <a:latin typeface="Arial"/>
                <a:ea typeface="Arial"/>
                <a:cs typeface="Arial"/>
                <a:sym typeface="Arial"/>
              </a:defRPr>
            </a:lvl8pPr>
            <a:lvl9pPr marL="4114800" marR="0" lvl="8" indent="-311150" algn="l" rtl="0">
              <a:spcBef>
                <a:spcPts val="260"/>
              </a:spcBef>
              <a:spcAft>
                <a:spcPts val="0"/>
              </a:spcAft>
              <a:buClr>
                <a:schemeClr val="accent1"/>
              </a:buClr>
              <a:buSzPts val="1300"/>
              <a:buFont typeface="Arial"/>
              <a:buChar char="•"/>
              <a:defRPr sz="1300" b="0" i="0" u="none" strike="noStrike" cap="none">
                <a:solidFill>
                  <a:schemeClr val="dk1"/>
                </a:solidFill>
                <a:latin typeface="Arial"/>
                <a:ea typeface="Arial"/>
                <a:cs typeface="Arial"/>
                <a:sym typeface="Arial"/>
              </a:defRPr>
            </a:lvl9pPr>
          </a:lstStyle>
          <a:p>
            <a:endParaRPr/>
          </a:p>
        </p:txBody>
      </p:sp>
      <p:sp>
        <p:nvSpPr>
          <p:cNvPr id="13" name="Google Shape;13;p15"/>
          <p:cNvSpPr/>
          <p:nvPr/>
        </p:nvSpPr>
        <p:spPr>
          <a:xfrm>
            <a:off x="0" y="0"/>
            <a:ext cx="9144000" cy="36576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4" name="Google Shape;14;p15"/>
          <p:cNvSpPr txBox="1">
            <a:spLocks noGrp="1"/>
          </p:cNvSpPr>
          <p:nvPr>
            <p:ph type="dt" idx="10"/>
          </p:nvPr>
        </p:nvSpPr>
        <p:spPr>
          <a:xfrm>
            <a:off x="457200" y="18288"/>
            <a:ext cx="2895600" cy="329184"/>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FFFFFF"/>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5" name="Google Shape;15;p15"/>
          <p:cNvSpPr txBox="1">
            <a:spLocks noGrp="1"/>
          </p:cNvSpPr>
          <p:nvPr>
            <p:ph type="ftr" idx="11"/>
          </p:nvPr>
        </p:nvSpPr>
        <p:spPr>
          <a:xfrm>
            <a:off x="3429000" y="18288"/>
            <a:ext cx="4114800" cy="329184"/>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FFFFFF"/>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6" name="Google Shape;16;p15"/>
          <p:cNvSpPr txBox="1">
            <a:spLocks noGrp="1"/>
          </p:cNvSpPr>
          <p:nvPr>
            <p:ph type="sldNum" idx="12"/>
          </p:nvPr>
        </p:nvSpPr>
        <p:spPr>
          <a:xfrm>
            <a:off x="7620000" y="18288"/>
            <a:ext cx="1066800" cy="329184"/>
          </a:xfrm>
          <a:prstGeom prst="rect">
            <a:avLst/>
          </a:prstGeom>
          <a:noFill/>
          <a:ln>
            <a:noFill/>
          </a:ln>
        </p:spPr>
        <p:txBody>
          <a:bodyPr spcFirstLastPara="1" wrap="square" lIns="91425" tIns="45700" rIns="91425" bIns="45700" anchor="ctr" anchorCtr="0">
            <a:noAutofit/>
          </a:bodyPr>
          <a:lstStyle>
            <a:lvl1pPr marL="0" marR="0" lvl="0" indent="0" algn="l" rtl="0">
              <a:spcBef>
                <a:spcPts val="0"/>
              </a:spcBef>
              <a:buNone/>
              <a:defRPr sz="1400" b="1" i="0" u="none" strike="noStrike" cap="none">
                <a:solidFill>
                  <a:srgbClr val="FFFFFF"/>
                </a:solidFill>
                <a:latin typeface="Arial"/>
                <a:ea typeface="Arial"/>
                <a:cs typeface="Arial"/>
                <a:sym typeface="Arial"/>
              </a:defRPr>
            </a:lvl1pPr>
            <a:lvl2pPr marL="0" marR="0" lvl="1" indent="0" algn="l" rtl="0">
              <a:spcBef>
                <a:spcPts val="0"/>
              </a:spcBef>
              <a:buNone/>
              <a:defRPr sz="1400" b="1" i="0" u="none" strike="noStrike" cap="none">
                <a:solidFill>
                  <a:srgbClr val="FFFFFF"/>
                </a:solidFill>
                <a:latin typeface="Arial"/>
                <a:ea typeface="Arial"/>
                <a:cs typeface="Arial"/>
                <a:sym typeface="Arial"/>
              </a:defRPr>
            </a:lvl2pPr>
            <a:lvl3pPr marL="0" marR="0" lvl="2" indent="0" algn="l" rtl="0">
              <a:spcBef>
                <a:spcPts val="0"/>
              </a:spcBef>
              <a:buNone/>
              <a:defRPr sz="1400" b="1" i="0" u="none" strike="noStrike" cap="none">
                <a:solidFill>
                  <a:srgbClr val="FFFFFF"/>
                </a:solidFill>
                <a:latin typeface="Arial"/>
                <a:ea typeface="Arial"/>
                <a:cs typeface="Arial"/>
                <a:sym typeface="Arial"/>
              </a:defRPr>
            </a:lvl3pPr>
            <a:lvl4pPr marL="0" marR="0" lvl="3" indent="0" algn="l" rtl="0">
              <a:spcBef>
                <a:spcPts val="0"/>
              </a:spcBef>
              <a:buNone/>
              <a:defRPr sz="1400" b="1" i="0" u="none" strike="noStrike" cap="none">
                <a:solidFill>
                  <a:srgbClr val="FFFFFF"/>
                </a:solidFill>
                <a:latin typeface="Arial"/>
                <a:ea typeface="Arial"/>
                <a:cs typeface="Arial"/>
                <a:sym typeface="Arial"/>
              </a:defRPr>
            </a:lvl4pPr>
            <a:lvl5pPr marL="0" marR="0" lvl="4" indent="0" algn="l" rtl="0">
              <a:spcBef>
                <a:spcPts val="0"/>
              </a:spcBef>
              <a:buNone/>
              <a:defRPr sz="1400" b="1" i="0" u="none" strike="noStrike" cap="none">
                <a:solidFill>
                  <a:srgbClr val="FFFFFF"/>
                </a:solidFill>
                <a:latin typeface="Arial"/>
                <a:ea typeface="Arial"/>
                <a:cs typeface="Arial"/>
                <a:sym typeface="Arial"/>
              </a:defRPr>
            </a:lvl5pPr>
            <a:lvl6pPr marL="0" marR="0" lvl="5" indent="0" algn="l" rtl="0">
              <a:spcBef>
                <a:spcPts val="0"/>
              </a:spcBef>
              <a:buNone/>
              <a:defRPr sz="1400" b="1" i="0" u="none" strike="noStrike" cap="none">
                <a:solidFill>
                  <a:srgbClr val="FFFFFF"/>
                </a:solidFill>
                <a:latin typeface="Arial"/>
                <a:ea typeface="Arial"/>
                <a:cs typeface="Arial"/>
                <a:sym typeface="Arial"/>
              </a:defRPr>
            </a:lvl6pPr>
            <a:lvl7pPr marL="0" marR="0" lvl="6" indent="0" algn="l" rtl="0">
              <a:spcBef>
                <a:spcPts val="0"/>
              </a:spcBef>
              <a:buNone/>
              <a:defRPr sz="1400" b="1" i="0" u="none" strike="noStrike" cap="none">
                <a:solidFill>
                  <a:srgbClr val="FFFFFF"/>
                </a:solidFill>
                <a:latin typeface="Arial"/>
                <a:ea typeface="Arial"/>
                <a:cs typeface="Arial"/>
                <a:sym typeface="Arial"/>
              </a:defRPr>
            </a:lvl7pPr>
            <a:lvl8pPr marL="0" marR="0" lvl="7" indent="0" algn="l" rtl="0">
              <a:spcBef>
                <a:spcPts val="0"/>
              </a:spcBef>
              <a:buNone/>
              <a:defRPr sz="1400" b="1" i="0" u="none" strike="noStrike" cap="none">
                <a:solidFill>
                  <a:srgbClr val="FFFFFF"/>
                </a:solidFill>
                <a:latin typeface="Arial"/>
                <a:ea typeface="Arial"/>
                <a:cs typeface="Arial"/>
                <a:sym typeface="Arial"/>
              </a:defRPr>
            </a:lvl8pPr>
            <a:lvl9pPr marL="0" marR="0" lvl="8" indent="0" algn="l" rtl="0">
              <a:spcBef>
                <a:spcPts val="0"/>
              </a:spcBef>
              <a:buNone/>
              <a:defRPr sz="1400" b="1" i="0" u="none" strike="noStrike" cap="none">
                <a:solidFill>
                  <a:srgbClr val="FFFFFF"/>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mailto:dorneyschoolpta@gmail.com"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hyperlink" Target="mailto:office@dorneyschool.co.uk"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6.jpeg"/><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Shape 93"/>
        <p:cNvGrpSpPr/>
        <p:nvPr/>
      </p:nvGrpSpPr>
      <p:grpSpPr>
        <a:xfrm>
          <a:off x="0" y="0"/>
          <a:ext cx="0" cy="0"/>
          <a:chOff x="0" y="0"/>
          <a:chExt cx="0" cy="0"/>
        </a:xfrm>
      </p:grpSpPr>
      <p:sp>
        <p:nvSpPr>
          <p:cNvPr id="94" name="Google Shape;94;p1"/>
          <p:cNvSpPr/>
          <p:nvPr/>
        </p:nvSpPr>
        <p:spPr>
          <a:xfrm>
            <a:off x="1371600" y="2161766"/>
            <a:ext cx="6400800" cy="252372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5400" b="1" i="0" u="none" strike="noStrike" cap="none" dirty="0">
                <a:solidFill>
                  <a:srgbClr val="FFFFFF"/>
                </a:solidFill>
                <a:latin typeface="Arial"/>
                <a:ea typeface="Arial"/>
                <a:cs typeface="Arial"/>
                <a:sym typeface="Arial"/>
              </a:rPr>
              <a:t>DORNEY SCHOOL</a:t>
            </a:r>
          </a:p>
          <a:p>
            <a:pPr marL="0" marR="0" lvl="0" indent="0" algn="ctr" rtl="0">
              <a:spcBef>
                <a:spcPts val="0"/>
              </a:spcBef>
              <a:spcAft>
                <a:spcPts val="0"/>
              </a:spcAft>
              <a:buNone/>
            </a:pPr>
            <a:endParaRPr lang="en-GB" sz="5400" b="1" i="0" u="none" strike="noStrike" cap="none" dirty="0">
              <a:solidFill>
                <a:srgbClr val="FFFFFF"/>
              </a:solidFill>
              <a:latin typeface="Arial"/>
              <a:ea typeface="Arial"/>
              <a:cs typeface="Arial"/>
              <a:sym typeface="Arial"/>
            </a:endParaRPr>
          </a:p>
          <a:p>
            <a:pPr marL="0" marR="0" lvl="0" indent="0" algn="ctr" rtl="0">
              <a:spcBef>
                <a:spcPts val="0"/>
              </a:spcBef>
              <a:spcAft>
                <a:spcPts val="0"/>
              </a:spcAft>
              <a:buNone/>
            </a:pPr>
            <a:r>
              <a:rPr lang="en-GB" sz="3600" b="1" dirty="0">
                <a:solidFill>
                  <a:srgbClr val="FFFFFF"/>
                </a:solidFill>
              </a:rPr>
              <a:t>We are a Forest School! </a:t>
            </a:r>
            <a:endParaRPr lang="en-GB" sz="3600" b="1" i="0" u="none" strike="noStrike" cap="none" dirty="0">
              <a:solidFill>
                <a:srgbClr val="FFFFFF"/>
              </a:solidFill>
              <a:latin typeface="Arial"/>
              <a:ea typeface="Arial"/>
              <a:cs typeface="Arial"/>
              <a:sym typeface="Arial"/>
            </a:endParaRPr>
          </a:p>
          <a:p>
            <a:pPr marL="0" marR="0" lvl="0" indent="0" algn="ctr" rtl="0">
              <a:spcBef>
                <a:spcPts val="0"/>
              </a:spcBef>
              <a:spcAft>
                <a:spcPts val="0"/>
              </a:spcAft>
              <a:buNone/>
            </a:pPr>
            <a:endParaRPr b="1" dirty="0"/>
          </a:p>
        </p:txBody>
      </p:sp>
      <p:pic>
        <p:nvPicPr>
          <p:cNvPr id="95" name="Google Shape;95;p1"/>
          <p:cNvPicPr preferRelativeResize="0"/>
          <p:nvPr/>
        </p:nvPicPr>
        <p:blipFill rotWithShape="1">
          <a:blip r:embed="rId3">
            <a:alphaModFix/>
          </a:blip>
          <a:srcRect/>
          <a:stretch/>
        </p:blipFill>
        <p:spPr>
          <a:xfrm>
            <a:off x="3858770" y="548680"/>
            <a:ext cx="1428949" cy="1428949"/>
          </a:xfrm>
          <a:prstGeom prst="rect">
            <a:avLst/>
          </a:prstGeom>
          <a:noFill/>
          <a:ln>
            <a:noFill/>
          </a:ln>
        </p:spPr>
      </p:pic>
      <p:sp>
        <p:nvSpPr>
          <p:cNvPr id="96" name="Google Shape;96;p1"/>
          <p:cNvSpPr txBox="1">
            <a:spLocks noGrp="1"/>
          </p:cNvSpPr>
          <p:nvPr>
            <p:ph type="subTitle" idx="1"/>
          </p:nvPr>
        </p:nvSpPr>
        <p:spPr>
          <a:xfrm>
            <a:off x="810770" y="4685493"/>
            <a:ext cx="6400800" cy="17526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SzPts val="3060"/>
              <a:buNone/>
            </a:pPr>
            <a:r>
              <a:rPr lang="en-GB" sz="3600" b="1" dirty="0">
                <a:solidFill>
                  <a:schemeClr val="bg1"/>
                </a:solidFill>
              </a:rPr>
              <a:t>Welcome to Year 5</a:t>
            </a:r>
            <a:endParaRPr b="1" dirty="0">
              <a:solidFill>
                <a:schemeClr val="bg1"/>
              </a:solidFill>
            </a:endParaRPr>
          </a:p>
          <a:p>
            <a:pPr marL="0" lvl="0" indent="0" algn="l" rtl="0">
              <a:spcBef>
                <a:spcPts val="720"/>
              </a:spcBef>
              <a:spcAft>
                <a:spcPts val="0"/>
              </a:spcAft>
              <a:buSzPts val="3060"/>
              <a:buNone/>
            </a:pPr>
            <a:r>
              <a:rPr lang="en-GB" sz="3600" b="1" dirty="0">
                <a:solidFill>
                  <a:schemeClr val="bg1"/>
                </a:solidFill>
              </a:rPr>
              <a:t>2024-25</a:t>
            </a:r>
            <a:endParaRPr b="1" dirty="0">
              <a:solidFill>
                <a:schemeClr val="bg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1" name="Google Shape;101;p2"/>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00B050"/>
              </a:buClr>
              <a:buSzPts val="4000"/>
              <a:buFont typeface="Arial"/>
              <a:buNone/>
            </a:pPr>
            <a:r>
              <a:rPr lang="en-GB" b="1" u="sng">
                <a:solidFill>
                  <a:srgbClr val="00B050"/>
                </a:solidFill>
              </a:rPr>
              <a:t>Welcome</a:t>
            </a:r>
            <a:endParaRPr/>
          </a:p>
        </p:txBody>
      </p:sp>
      <p:sp>
        <p:nvSpPr>
          <p:cNvPr id="102" name="Google Shape;102;p2"/>
          <p:cNvSpPr txBox="1">
            <a:spLocks noGrp="1"/>
          </p:cNvSpPr>
          <p:nvPr>
            <p:ph type="body" idx="1"/>
          </p:nvPr>
        </p:nvSpPr>
        <p:spPr>
          <a:xfrm>
            <a:off x="457200" y="1600200"/>
            <a:ext cx="8229600" cy="4876800"/>
          </a:xfrm>
          <a:prstGeom prst="rect">
            <a:avLst/>
          </a:prstGeom>
          <a:noFill/>
          <a:ln>
            <a:noFill/>
          </a:ln>
        </p:spPr>
        <p:txBody>
          <a:bodyPr spcFirstLastPara="1" wrap="square" lIns="91425" tIns="45700" rIns="91425" bIns="45700" anchor="t" anchorCtr="0">
            <a:normAutofit/>
          </a:bodyPr>
          <a:lstStyle/>
          <a:p>
            <a:pPr marL="182880" lvl="0" indent="-192595" algn="l" rtl="0">
              <a:spcBef>
                <a:spcPts val="0"/>
              </a:spcBef>
              <a:spcAft>
                <a:spcPts val="0"/>
              </a:spcAft>
              <a:buSzPts val="2040"/>
              <a:buChar char="•"/>
            </a:pPr>
            <a:r>
              <a:rPr lang="en-GB" dirty="0"/>
              <a:t>Your children have made a great start to what we believe is going to be a fantastic year!</a:t>
            </a:r>
            <a:endParaRPr dirty="0"/>
          </a:p>
          <a:p>
            <a:pPr marL="0" lvl="0" indent="0" algn="l" rtl="0">
              <a:spcBef>
                <a:spcPts val="444"/>
              </a:spcBef>
              <a:spcAft>
                <a:spcPts val="0"/>
              </a:spcAft>
              <a:buSzPts val="2040"/>
              <a:buNone/>
            </a:pPr>
            <a:endParaRPr dirty="0"/>
          </a:p>
          <a:p>
            <a:pPr marL="182880" lvl="0" indent="-192595" algn="l" rtl="0">
              <a:spcBef>
                <a:spcPts val="444"/>
              </a:spcBef>
              <a:spcAft>
                <a:spcPts val="0"/>
              </a:spcAft>
              <a:buSzPts val="2040"/>
              <a:buChar char="•"/>
            </a:pPr>
            <a:r>
              <a:rPr lang="en-GB" dirty="0"/>
              <a:t>The team working in your child’s year group includes:</a:t>
            </a:r>
          </a:p>
          <a:p>
            <a:pPr marL="182880" lvl="0" indent="-192595" algn="l" rtl="0">
              <a:spcBef>
                <a:spcPts val="444"/>
              </a:spcBef>
              <a:spcAft>
                <a:spcPts val="0"/>
              </a:spcAft>
              <a:buSzPts val="2040"/>
              <a:buChar char="•"/>
            </a:pPr>
            <a:endParaRPr lang="en-GB" dirty="0"/>
          </a:p>
          <a:p>
            <a:pPr marL="182880" lvl="0" indent="-192595" algn="l" rtl="0">
              <a:spcBef>
                <a:spcPts val="444"/>
              </a:spcBef>
              <a:spcAft>
                <a:spcPts val="0"/>
              </a:spcAft>
              <a:buSzPts val="2040"/>
              <a:buChar char="•"/>
            </a:pPr>
            <a:r>
              <a:rPr lang="en-GB" dirty="0"/>
              <a:t>Miss Hussain and Mrs </a:t>
            </a:r>
            <a:r>
              <a:rPr lang="en-GB" dirty="0" err="1"/>
              <a:t>Chaggar</a:t>
            </a:r>
            <a:endParaRPr lang="en-GB" dirty="0"/>
          </a:p>
          <a:p>
            <a:pPr marL="182880" lvl="0" indent="-63055" algn="l" rtl="0">
              <a:spcBef>
                <a:spcPts val="444"/>
              </a:spcBef>
              <a:spcAft>
                <a:spcPts val="0"/>
              </a:spcAft>
              <a:buSzPts val="2040"/>
              <a:buNone/>
            </a:pPr>
            <a:endParaRPr lang="en-GB" dirty="0"/>
          </a:p>
          <a:p>
            <a:pPr marL="182880" lvl="0" indent="-192595" algn="l" rtl="0">
              <a:spcBef>
                <a:spcPts val="444"/>
              </a:spcBef>
              <a:spcAft>
                <a:spcPts val="0"/>
              </a:spcAft>
              <a:buSzPts val="2040"/>
              <a:buChar char="•"/>
            </a:pPr>
            <a:r>
              <a:rPr lang="en-GB" dirty="0"/>
              <a:t>Mrs Bannister</a:t>
            </a:r>
            <a:endParaRPr dirty="0"/>
          </a:p>
          <a:p>
            <a:pPr marL="182880" lvl="0" indent="-63055" algn="l" rtl="0">
              <a:spcBef>
                <a:spcPts val="444"/>
              </a:spcBef>
              <a:spcAft>
                <a:spcPts val="0"/>
              </a:spcAft>
              <a:buSzPts val="2040"/>
              <a:buNone/>
            </a:pPr>
            <a:endParaRPr dirty="0"/>
          </a:p>
          <a:p>
            <a:pPr marL="182880" lvl="0" indent="-192595" algn="l" rtl="0">
              <a:spcBef>
                <a:spcPts val="444"/>
              </a:spcBef>
              <a:spcAft>
                <a:spcPts val="0"/>
              </a:spcAft>
              <a:buSzPts val="2040"/>
              <a:buChar char="•"/>
            </a:pPr>
            <a:r>
              <a:rPr lang="en-GB" dirty="0"/>
              <a:t>Don’t be concerned by job shares – good communication and handover happen regularly between us! </a:t>
            </a:r>
            <a:endParaRP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1" name="Google Shape;101;p2"/>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00B050"/>
              </a:buClr>
              <a:buSzPts val="4000"/>
              <a:buFont typeface="Arial"/>
              <a:buNone/>
            </a:pPr>
            <a:r>
              <a:rPr lang="en-GB" b="1" u="sng" dirty="0">
                <a:solidFill>
                  <a:srgbClr val="00B050"/>
                </a:solidFill>
              </a:rPr>
              <a:t>Values and Ethos</a:t>
            </a:r>
            <a:endParaRPr dirty="0"/>
          </a:p>
        </p:txBody>
      </p:sp>
      <p:graphicFrame>
        <p:nvGraphicFramePr>
          <p:cNvPr id="4" name="Table 3">
            <a:extLst>
              <a:ext uri="{FF2B5EF4-FFF2-40B4-BE49-F238E27FC236}">
                <a16:creationId xmlns:a16="http://schemas.microsoft.com/office/drawing/2014/main" id="{98725B94-0970-4780-8545-4ED14BEE9450}"/>
              </a:ext>
            </a:extLst>
          </p:cNvPr>
          <p:cNvGraphicFramePr>
            <a:graphicFrameLocks noGrp="1"/>
          </p:cNvGraphicFramePr>
          <p:nvPr>
            <p:extLst>
              <p:ext uri="{D42A27DB-BD31-4B8C-83A1-F6EECF244321}">
                <p14:modId xmlns:p14="http://schemas.microsoft.com/office/powerpoint/2010/main" val="103969073"/>
              </p:ext>
            </p:extLst>
          </p:nvPr>
        </p:nvGraphicFramePr>
        <p:xfrm>
          <a:off x="313660" y="1683330"/>
          <a:ext cx="8516679" cy="2931695"/>
        </p:xfrm>
        <a:graphic>
          <a:graphicData uri="http://schemas.openxmlformats.org/drawingml/2006/table">
            <a:tbl>
              <a:tblPr firstRow="1" bandRow="1"/>
              <a:tblGrid>
                <a:gridCol w="2838893">
                  <a:extLst>
                    <a:ext uri="{9D8B030D-6E8A-4147-A177-3AD203B41FA5}">
                      <a16:colId xmlns:a16="http://schemas.microsoft.com/office/drawing/2014/main" val="2506786652"/>
                    </a:ext>
                  </a:extLst>
                </a:gridCol>
                <a:gridCol w="2838893">
                  <a:extLst>
                    <a:ext uri="{9D8B030D-6E8A-4147-A177-3AD203B41FA5}">
                      <a16:colId xmlns:a16="http://schemas.microsoft.com/office/drawing/2014/main" val="2303140691"/>
                    </a:ext>
                  </a:extLst>
                </a:gridCol>
                <a:gridCol w="2838893">
                  <a:extLst>
                    <a:ext uri="{9D8B030D-6E8A-4147-A177-3AD203B41FA5}">
                      <a16:colId xmlns:a16="http://schemas.microsoft.com/office/drawing/2014/main" val="1249132484"/>
                    </a:ext>
                  </a:extLst>
                </a:gridCol>
              </a:tblGrid>
              <a:tr h="966537">
                <a:tc>
                  <a:txBody>
                    <a:bodyPr/>
                    <a:lstStyle>
                      <a:lvl1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1pPr>
                      <a:lvl2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2pPr>
                      <a:lvl3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3pPr>
                      <a:lvl4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4pPr>
                      <a:lvl5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5pPr>
                      <a:lvl6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6pPr>
                      <a:lvl7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7pPr>
                      <a:lvl8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8pPr>
                      <a:lvl9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9pPr>
                    </a:lstStyle>
                    <a:p>
                      <a:pPr algn="ctr"/>
                      <a:r>
                        <a:rPr lang="en-GB" sz="3200" dirty="0"/>
                        <a:t>Respect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90C226"/>
                    </a:solidFill>
                  </a:tcPr>
                </a:tc>
                <a:tc>
                  <a:txBody>
                    <a:bodyPr/>
                    <a:lstStyle>
                      <a:lvl1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1pPr>
                      <a:lvl2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2pPr>
                      <a:lvl3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3pPr>
                      <a:lvl4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4pPr>
                      <a:lvl5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5pPr>
                      <a:lvl6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6pPr>
                      <a:lvl7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7pPr>
                      <a:lvl8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8pPr>
                      <a:lvl9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9pPr>
                    </a:lstStyle>
                    <a:p>
                      <a:pPr algn="ctr"/>
                      <a:r>
                        <a:rPr lang="en-GB" sz="3200" dirty="0"/>
                        <a:t>Collaborate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90C226"/>
                    </a:solidFill>
                  </a:tcPr>
                </a:tc>
                <a:tc>
                  <a:txBody>
                    <a:bodyPr/>
                    <a:lstStyle>
                      <a:lvl1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1pPr>
                      <a:lvl2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2pPr>
                      <a:lvl3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3pPr>
                      <a:lvl4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4pPr>
                      <a:lvl5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5pPr>
                      <a:lvl6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6pPr>
                      <a:lvl7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7pPr>
                      <a:lvl8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8pPr>
                      <a:lvl9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9pPr>
                    </a:lstStyle>
                    <a:p>
                      <a:pPr algn="ctr"/>
                      <a:r>
                        <a:rPr lang="en-GB" sz="3200" dirty="0"/>
                        <a:t>Grow</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90C226"/>
                    </a:solidFill>
                  </a:tcPr>
                </a:tc>
                <a:extLst>
                  <a:ext uri="{0D108BD9-81ED-4DB2-BD59-A6C34878D82A}">
                    <a16:rowId xmlns:a16="http://schemas.microsoft.com/office/drawing/2014/main" val="1686223301"/>
                  </a:ext>
                </a:extLst>
              </a:tr>
              <a:tr h="982579">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9pPr>
                    </a:lstStyle>
                    <a:p>
                      <a:pPr algn="ctr"/>
                      <a:r>
                        <a:rPr lang="en-GB" sz="2400" b="1" dirty="0"/>
                        <a:t>Self</a:t>
                      </a: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40000"/>
                      </a:srgbClr>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9pPr>
                    </a:lstStyle>
                    <a:p>
                      <a:pPr algn="ctr"/>
                      <a:r>
                        <a:rPr lang="en-GB" sz="2400" b="1" dirty="0"/>
                        <a:t>Self</a:t>
                      </a: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40000"/>
                      </a:srgbClr>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9pPr>
                    </a:lstStyle>
                    <a:p>
                      <a:pPr algn="ctr"/>
                      <a:r>
                        <a:rPr lang="en-GB" sz="2400" b="1" dirty="0"/>
                        <a:t>Self</a:t>
                      </a: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40000"/>
                      </a:srgbClr>
                    </a:solidFill>
                  </a:tcPr>
                </a:tc>
                <a:extLst>
                  <a:ext uri="{0D108BD9-81ED-4DB2-BD59-A6C34878D82A}">
                    <a16:rowId xmlns:a16="http://schemas.microsoft.com/office/drawing/2014/main" val="3937182092"/>
                  </a:ext>
                </a:extLst>
              </a:tr>
              <a:tr h="982579">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9pPr>
                    </a:lstStyle>
                    <a:p>
                      <a:pPr algn="ctr"/>
                      <a:r>
                        <a:rPr lang="en-GB" sz="2400" b="1" dirty="0"/>
                        <a:t>Community</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9pPr>
                    </a:lstStyle>
                    <a:p>
                      <a:pPr algn="ctr"/>
                      <a:r>
                        <a:rPr lang="en-GB" sz="2400" b="1" dirty="0"/>
                        <a:t>Community</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9pPr>
                    </a:lstStyle>
                    <a:p>
                      <a:pPr algn="ctr"/>
                      <a:r>
                        <a:rPr lang="en-GB" sz="2400" b="1" dirty="0"/>
                        <a:t>Community</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extLst>
                  <a:ext uri="{0D108BD9-81ED-4DB2-BD59-A6C34878D82A}">
                    <a16:rowId xmlns:a16="http://schemas.microsoft.com/office/drawing/2014/main" val="3874127297"/>
                  </a:ext>
                </a:extLst>
              </a:tr>
            </a:tbl>
          </a:graphicData>
        </a:graphic>
      </p:graphicFrame>
    </p:spTree>
    <p:extLst>
      <p:ext uri="{BB962C8B-B14F-4D97-AF65-F5344CB8AC3E}">
        <p14:creationId xmlns:p14="http://schemas.microsoft.com/office/powerpoint/2010/main" val="36506136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a:extLst>
              <a:ext uri="{FF2B5EF4-FFF2-40B4-BE49-F238E27FC236}">
                <a16:creationId xmlns:a16="http://schemas.microsoft.com/office/drawing/2014/main" id="{783E3C0E-E520-B028-350D-ACC8A4176E92}"/>
              </a:ext>
            </a:extLst>
          </p:cNvPr>
          <p:cNvGraphicFramePr>
            <a:graphicFrameLocks noGrp="1"/>
          </p:cNvGraphicFramePr>
          <p:nvPr>
            <p:ph idx="1"/>
            <p:extLst>
              <p:ext uri="{D42A27DB-BD31-4B8C-83A1-F6EECF244321}">
                <p14:modId xmlns:p14="http://schemas.microsoft.com/office/powerpoint/2010/main" val="3107417047"/>
              </p:ext>
            </p:extLst>
          </p:nvPr>
        </p:nvGraphicFramePr>
        <p:xfrm>
          <a:off x="548347" y="2466109"/>
          <a:ext cx="8013762" cy="3976255"/>
        </p:xfrm>
        <a:graphic>
          <a:graphicData uri="http://schemas.openxmlformats.org/drawingml/2006/table">
            <a:tbl>
              <a:tblPr firstRow="1" bandRow="1">
                <a:tableStyleId>{5C22544A-7EE6-4342-B048-85BDC9FD1C3A}</a:tableStyleId>
              </a:tblPr>
              <a:tblGrid>
                <a:gridCol w="1459510">
                  <a:extLst>
                    <a:ext uri="{9D8B030D-6E8A-4147-A177-3AD203B41FA5}">
                      <a16:colId xmlns:a16="http://schemas.microsoft.com/office/drawing/2014/main" val="146952934"/>
                    </a:ext>
                  </a:extLst>
                </a:gridCol>
                <a:gridCol w="6554252">
                  <a:extLst>
                    <a:ext uri="{9D8B030D-6E8A-4147-A177-3AD203B41FA5}">
                      <a16:colId xmlns:a16="http://schemas.microsoft.com/office/drawing/2014/main" val="3509654573"/>
                    </a:ext>
                  </a:extLst>
                </a:gridCol>
              </a:tblGrid>
              <a:tr h="675213">
                <a:tc>
                  <a:txBody>
                    <a:bodyPr/>
                    <a:lstStyle/>
                    <a:p>
                      <a:pPr algn="ctr"/>
                      <a:r>
                        <a:rPr lang="en-GB" sz="1800" b="1" dirty="0"/>
                        <a:t>Equality</a:t>
                      </a:r>
                    </a:p>
                  </a:txBody>
                  <a:tcPr marL="68580" marR="68580" marT="34290" marB="34290"/>
                </a:tc>
                <a:tc>
                  <a:txBody>
                    <a:bodyPr/>
                    <a:lstStyle/>
                    <a:p>
                      <a:r>
                        <a:rPr lang="en-US" sz="1800" b="1" dirty="0">
                          <a:solidFill>
                            <a:srgbClr val="002060"/>
                          </a:solidFill>
                        </a:rPr>
                        <a:t>Respectful</a:t>
                      </a:r>
                      <a:r>
                        <a:rPr lang="en-US" sz="1800" dirty="0"/>
                        <a:t>, protected, safe, loyal, acceptance, trustworthy, honesty, conscience, humility</a:t>
                      </a:r>
                      <a:endParaRPr lang="en-GB" sz="1800" dirty="0"/>
                    </a:p>
                  </a:txBody>
                  <a:tcPr marL="68580" marR="68580" marT="34290" marB="34290"/>
                </a:tc>
                <a:extLst>
                  <a:ext uri="{0D108BD9-81ED-4DB2-BD59-A6C34878D82A}">
                    <a16:rowId xmlns:a16="http://schemas.microsoft.com/office/drawing/2014/main" val="1435138450"/>
                  </a:ext>
                </a:extLst>
              </a:tr>
              <a:tr h="975308">
                <a:tc>
                  <a:txBody>
                    <a:bodyPr/>
                    <a:lstStyle/>
                    <a:p>
                      <a:pPr algn="ctr"/>
                      <a:r>
                        <a:rPr lang="en-GB" sz="1800" b="1" dirty="0"/>
                        <a:t>Empathy</a:t>
                      </a:r>
                    </a:p>
                  </a:txBody>
                  <a:tcPr marL="68580" marR="68580" marT="34290" marB="34290"/>
                </a:tc>
                <a:tc>
                  <a:txBody>
                    <a:bodyPr/>
                    <a:lstStyle/>
                    <a:p>
                      <a:r>
                        <a:rPr lang="en-US" sz="1800" b="1" dirty="0">
                          <a:solidFill>
                            <a:srgbClr val="0070C0"/>
                          </a:solidFill>
                        </a:rPr>
                        <a:t>Kind</a:t>
                      </a:r>
                      <a:r>
                        <a:rPr lang="en-US" sz="1800" dirty="0"/>
                        <a:t>, humanity, caring, cooperative, responsible, courageous, appreciative,  compassionate, eco-conscious, altruistic</a:t>
                      </a:r>
                      <a:endParaRPr lang="en-GB" sz="1800" dirty="0"/>
                    </a:p>
                  </a:txBody>
                  <a:tcPr marL="68580" marR="68580" marT="34290" marB="34290"/>
                </a:tc>
                <a:extLst>
                  <a:ext uri="{0D108BD9-81ED-4DB2-BD59-A6C34878D82A}">
                    <a16:rowId xmlns:a16="http://schemas.microsoft.com/office/drawing/2014/main" val="1782060637"/>
                  </a:ext>
                </a:extLst>
              </a:tr>
              <a:tr h="675213">
                <a:tc>
                  <a:txBody>
                    <a:bodyPr/>
                    <a:lstStyle/>
                    <a:p>
                      <a:pPr algn="ctr"/>
                      <a:r>
                        <a:rPr lang="en-GB" sz="1800" b="1" dirty="0"/>
                        <a:t>Enquiry</a:t>
                      </a:r>
                    </a:p>
                  </a:txBody>
                  <a:tcPr marL="68580" marR="68580" marT="34290" marB="34290"/>
                </a:tc>
                <a:tc>
                  <a:txBody>
                    <a:bodyPr/>
                    <a:lstStyle/>
                    <a:p>
                      <a:r>
                        <a:rPr lang="en-US" sz="1800" b="1" dirty="0">
                          <a:solidFill>
                            <a:schemeClr val="accent5">
                              <a:lumMod val="75000"/>
                            </a:schemeClr>
                          </a:solidFill>
                        </a:rPr>
                        <a:t>Thirst for knowledge</a:t>
                      </a:r>
                      <a:r>
                        <a:rPr lang="en-US" sz="1800" dirty="0"/>
                        <a:t>, problem solvers, curious, engaged, creative</a:t>
                      </a:r>
                      <a:endParaRPr lang="en-GB" sz="1800" dirty="0"/>
                    </a:p>
                  </a:txBody>
                  <a:tcPr marL="68580" marR="68580" marT="34290" marB="34290"/>
                </a:tc>
                <a:extLst>
                  <a:ext uri="{0D108BD9-81ED-4DB2-BD59-A6C34878D82A}">
                    <a16:rowId xmlns:a16="http://schemas.microsoft.com/office/drawing/2014/main" val="730369845"/>
                  </a:ext>
                </a:extLst>
              </a:tr>
              <a:tr h="675213">
                <a:tc>
                  <a:txBody>
                    <a:bodyPr/>
                    <a:lstStyle/>
                    <a:p>
                      <a:pPr algn="ctr"/>
                      <a:r>
                        <a:rPr lang="en-GB" sz="1800" b="1" dirty="0"/>
                        <a:t>Energy</a:t>
                      </a:r>
                    </a:p>
                  </a:txBody>
                  <a:tcPr marL="68580" marR="68580" marT="34290" marB="34290"/>
                </a:tc>
                <a:tc>
                  <a:txBody>
                    <a:bodyPr/>
                    <a:lstStyle/>
                    <a:p>
                      <a:r>
                        <a:rPr lang="en-US" sz="1800" b="1" dirty="0">
                          <a:solidFill>
                            <a:srgbClr val="00B050"/>
                          </a:solidFill>
                        </a:rPr>
                        <a:t>Happy</a:t>
                      </a:r>
                      <a:r>
                        <a:rPr lang="en-US" sz="1800" dirty="0"/>
                        <a:t>, playful, positive, joyful, friendly, passionate, activism, community</a:t>
                      </a:r>
                      <a:endParaRPr lang="en-GB" sz="1800" dirty="0"/>
                    </a:p>
                  </a:txBody>
                  <a:tcPr marL="68580" marR="68580" marT="34290" marB="34290"/>
                </a:tc>
                <a:extLst>
                  <a:ext uri="{0D108BD9-81ED-4DB2-BD59-A6C34878D82A}">
                    <a16:rowId xmlns:a16="http://schemas.microsoft.com/office/drawing/2014/main" val="4141797375"/>
                  </a:ext>
                </a:extLst>
              </a:tr>
              <a:tr h="975308">
                <a:tc>
                  <a:txBody>
                    <a:bodyPr/>
                    <a:lstStyle/>
                    <a:p>
                      <a:pPr algn="ctr"/>
                      <a:r>
                        <a:rPr lang="en-GB" sz="1800" b="1" dirty="0"/>
                        <a:t>Excellence</a:t>
                      </a:r>
                    </a:p>
                  </a:txBody>
                  <a:tcPr marL="68580" marR="68580" marT="34290" marB="34290"/>
                </a:tc>
                <a:tc>
                  <a:txBody>
                    <a:bodyPr/>
                    <a:lstStyle/>
                    <a:p>
                      <a:r>
                        <a:rPr lang="en-US" sz="1800" b="1" dirty="0">
                          <a:solidFill>
                            <a:srgbClr val="FF00FF"/>
                          </a:solidFill>
                        </a:rPr>
                        <a:t>Ready</a:t>
                      </a:r>
                      <a:r>
                        <a:rPr lang="en-US" sz="1800" dirty="0"/>
                        <a:t>, Confident, disciplined, resilient, ambitious, aspirational, proud, determined, motivated, articulate, independent, persevere, risk taker </a:t>
                      </a:r>
                      <a:endParaRPr lang="en-GB" sz="1800" dirty="0"/>
                    </a:p>
                  </a:txBody>
                  <a:tcPr marL="68580" marR="68580" marT="34290" marB="34290"/>
                </a:tc>
                <a:extLst>
                  <a:ext uri="{0D108BD9-81ED-4DB2-BD59-A6C34878D82A}">
                    <a16:rowId xmlns:a16="http://schemas.microsoft.com/office/drawing/2014/main" val="2987137808"/>
                  </a:ext>
                </a:extLst>
              </a:tr>
            </a:tbl>
          </a:graphicData>
        </a:graphic>
      </p:graphicFrame>
      <p:sp>
        <p:nvSpPr>
          <p:cNvPr id="5" name="TextBox 4">
            <a:extLst>
              <a:ext uri="{FF2B5EF4-FFF2-40B4-BE49-F238E27FC236}">
                <a16:creationId xmlns:a16="http://schemas.microsoft.com/office/drawing/2014/main" id="{01014297-934A-57B1-486E-417060972D7C}"/>
              </a:ext>
            </a:extLst>
          </p:cNvPr>
          <p:cNvSpPr txBox="1"/>
          <p:nvPr/>
        </p:nvSpPr>
        <p:spPr>
          <a:xfrm>
            <a:off x="765531" y="1282071"/>
            <a:ext cx="7612938" cy="830997"/>
          </a:xfrm>
          <a:prstGeom prst="rect">
            <a:avLst/>
          </a:prstGeom>
          <a:noFill/>
        </p:spPr>
        <p:txBody>
          <a:bodyPr wrap="square" rtlCol="0">
            <a:spAutoFit/>
          </a:bodyPr>
          <a:lstStyle/>
          <a:p>
            <a:pPr algn="ctr"/>
            <a:r>
              <a:rPr lang="en-GB" sz="2400" dirty="0"/>
              <a:t>At Dorney School, ours is an education of: </a:t>
            </a:r>
          </a:p>
          <a:p>
            <a:pPr algn="ctr"/>
            <a:r>
              <a:rPr lang="en-GB" sz="2400" b="1" u="sng" dirty="0">
                <a:solidFill>
                  <a:schemeClr val="tx1"/>
                </a:solidFill>
              </a:rPr>
              <a:t>equality</a:t>
            </a:r>
            <a:r>
              <a:rPr lang="en-GB" sz="2400" u="sng" dirty="0">
                <a:solidFill>
                  <a:schemeClr val="tx1"/>
                </a:solidFill>
              </a:rPr>
              <a:t>, </a:t>
            </a:r>
            <a:r>
              <a:rPr lang="en-GB" sz="2400" b="1" u="sng" dirty="0">
                <a:solidFill>
                  <a:schemeClr val="tx1"/>
                </a:solidFill>
              </a:rPr>
              <a:t>empathy, enquiry, energy and excellence</a:t>
            </a:r>
          </a:p>
        </p:txBody>
      </p:sp>
      <p:pic>
        <p:nvPicPr>
          <p:cNvPr id="6" name="Google Shape;95;p1">
            <a:extLst>
              <a:ext uri="{FF2B5EF4-FFF2-40B4-BE49-F238E27FC236}">
                <a16:creationId xmlns:a16="http://schemas.microsoft.com/office/drawing/2014/main" id="{A274A2BA-45ED-CD4D-9F65-7C2469A2A1D1}"/>
              </a:ext>
            </a:extLst>
          </p:cNvPr>
          <p:cNvPicPr preferRelativeResize="0"/>
          <p:nvPr/>
        </p:nvPicPr>
        <p:blipFill rotWithShape="1">
          <a:blip r:embed="rId3">
            <a:alphaModFix/>
          </a:blip>
          <a:srcRect/>
          <a:stretch/>
        </p:blipFill>
        <p:spPr>
          <a:xfrm>
            <a:off x="159607" y="610964"/>
            <a:ext cx="990320" cy="989174"/>
          </a:xfrm>
          <a:prstGeom prst="rect">
            <a:avLst/>
          </a:prstGeom>
          <a:noFill/>
          <a:ln>
            <a:noFill/>
          </a:ln>
        </p:spPr>
      </p:pic>
    </p:spTree>
    <p:extLst>
      <p:ext uri="{BB962C8B-B14F-4D97-AF65-F5344CB8AC3E}">
        <p14:creationId xmlns:p14="http://schemas.microsoft.com/office/powerpoint/2010/main" val="32083475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3"/>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00B050"/>
              </a:buClr>
              <a:buSzPts val="4000"/>
              <a:buFont typeface="Arial"/>
              <a:buNone/>
            </a:pPr>
            <a:r>
              <a:rPr lang="en-GB" b="1" u="sng">
                <a:solidFill>
                  <a:srgbClr val="00B050"/>
                </a:solidFill>
              </a:rPr>
              <a:t>Working Together</a:t>
            </a:r>
            <a:endParaRPr/>
          </a:p>
        </p:txBody>
      </p:sp>
      <p:sp>
        <p:nvSpPr>
          <p:cNvPr id="108" name="Google Shape;108;p3"/>
          <p:cNvSpPr txBox="1">
            <a:spLocks noGrp="1"/>
          </p:cNvSpPr>
          <p:nvPr>
            <p:ph type="body" idx="1"/>
          </p:nvPr>
        </p:nvSpPr>
        <p:spPr>
          <a:xfrm>
            <a:off x="457200" y="1600200"/>
            <a:ext cx="8229600" cy="4876800"/>
          </a:xfrm>
          <a:prstGeom prst="rect">
            <a:avLst/>
          </a:prstGeom>
          <a:noFill/>
          <a:ln>
            <a:noFill/>
          </a:ln>
        </p:spPr>
        <p:txBody>
          <a:bodyPr spcFirstLastPara="1" wrap="square" lIns="91425" tIns="45700" rIns="91425" bIns="45700" anchor="t" anchorCtr="0">
            <a:normAutofit fontScale="92500" lnSpcReduction="10000"/>
          </a:bodyPr>
          <a:lstStyle/>
          <a:p>
            <a:pPr marL="182880" lvl="0" indent="-192595" algn="l" rtl="0">
              <a:spcBef>
                <a:spcPts val="0"/>
              </a:spcBef>
              <a:spcAft>
                <a:spcPts val="0"/>
              </a:spcAft>
              <a:buSzPts val="2040"/>
              <a:buChar char="•"/>
            </a:pPr>
            <a:r>
              <a:rPr lang="en-GB" dirty="0"/>
              <a:t>All staff at Dorney are committed to providing the very best for your child. We ask that pupils support us by working their hardest and doing their best every day – they have made an excellent start to this already.☺ </a:t>
            </a:r>
            <a:endParaRPr dirty="0"/>
          </a:p>
          <a:p>
            <a:pPr marL="0" lvl="0" indent="0" algn="l" rtl="0">
              <a:spcBef>
                <a:spcPts val="444"/>
              </a:spcBef>
              <a:spcAft>
                <a:spcPts val="0"/>
              </a:spcAft>
              <a:buSzPts val="2040"/>
              <a:buNone/>
            </a:pPr>
            <a:endParaRPr dirty="0"/>
          </a:p>
          <a:p>
            <a:pPr marL="182880" lvl="0" indent="-192595" algn="l" rtl="0">
              <a:spcBef>
                <a:spcPts val="444"/>
              </a:spcBef>
              <a:spcAft>
                <a:spcPts val="0"/>
              </a:spcAft>
              <a:buSzPts val="2040"/>
              <a:buChar char="•"/>
            </a:pPr>
            <a:r>
              <a:rPr lang="en-GB" dirty="0"/>
              <a:t>We ask that parents and families support us by encouraging your children to be the best they can be at Dorney, by fostering a growth mindset, understanding that there may be occasions where things don’t go to plan and being positive about the school and learning.</a:t>
            </a:r>
            <a:endParaRPr dirty="0"/>
          </a:p>
          <a:p>
            <a:pPr marL="0" lvl="0" indent="0" algn="l" rtl="0">
              <a:spcBef>
                <a:spcPts val="444"/>
              </a:spcBef>
              <a:spcAft>
                <a:spcPts val="0"/>
              </a:spcAft>
              <a:buSzPts val="2040"/>
              <a:buNone/>
            </a:pPr>
            <a:endParaRPr dirty="0"/>
          </a:p>
          <a:p>
            <a:pPr marL="182880" lvl="0" indent="-192595" algn="l" rtl="0">
              <a:spcBef>
                <a:spcPts val="444"/>
              </a:spcBef>
              <a:spcAft>
                <a:spcPts val="0"/>
              </a:spcAft>
              <a:buSzPts val="2040"/>
              <a:buChar char="•"/>
            </a:pPr>
            <a:r>
              <a:rPr lang="en-GB" b="1" dirty="0"/>
              <a:t>The class teacher is always the first port of call for any ideas, queries or concerns </a:t>
            </a:r>
            <a:r>
              <a:rPr lang="en-GB" dirty="0"/>
              <a:t>(we will return to how best get in touch later in the meeting).</a:t>
            </a:r>
            <a:endParaRP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3" name="Google Shape;113;p4"/>
          <p:cNvSpPr txBox="1">
            <a:spLocks noGrp="1"/>
          </p:cNvSpPr>
          <p:nvPr>
            <p:ph type="title"/>
          </p:nvPr>
        </p:nvSpPr>
        <p:spPr>
          <a:xfrm>
            <a:off x="203200" y="533400"/>
            <a:ext cx="8940800" cy="9906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rgbClr val="00B050"/>
              </a:buClr>
              <a:buSzPct val="100000"/>
              <a:buFont typeface="Arial"/>
              <a:buNone/>
            </a:pPr>
            <a:r>
              <a:rPr lang="en-GB" b="1" u="sng" dirty="0">
                <a:solidFill>
                  <a:srgbClr val="00B050"/>
                </a:solidFill>
              </a:rPr>
              <a:t>What to expect in Year 5 - Organisation </a:t>
            </a:r>
            <a:endParaRPr dirty="0"/>
          </a:p>
        </p:txBody>
      </p:sp>
      <p:sp>
        <p:nvSpPr>
          <p:cNvPr id="114" name="Google Shape;114;p4"/>
          <p:cNvSpPr txBox="1">
            <a:spLocks noGrp="1"/>
          </p:cNvSpPr>
          <p:nvPr>
            <p:ph type="body" idx="1"/>
          </p:nvPr>
        </p:nvSpPr>
        <p:spPr>
          <a:xfrm>
            <a:off x="434622" y="1642983"/>
            <a:ext cx="8229600" cy="4876800"/>
          </a:xfrm>
          <a:prstGeom prst="rect">
            <a:avLst/>
          </a:prstGeom>
          <a:noFill/>
          <a:ln>
            <a:noFill/>
          </a:ln>
        </p:spPr>
        <p:txBody>
          <a:bodyPr spcFirstLastPara="1" wrap="square" lIns="91425" tIns="45700" rIns="91425" bIns="45700" anchor="t" anchorCtr="0">
            <a:normAutofit fontScale="85000" lnSpcReduction="20000"/>
          </a:bodyPr>
          <a:lstStyle/>
          <a:p>
            <a:pPr marL="182880" lvl="0" indent="-182880" algn="l" rtl="0">
              <a:spcBef>
                <a:spcPts val="0"/>
              </a:spcBef>
              <a:spcAft>
                <a:spcPts val="0"/>
              </a:spcAft>
              <a:buSzPct val="85000"/>
              <a:buChar char="•"/>
            </a:pPr>
            <a:r>
              <a:rPr lang="en-GB" dirty="0"/>
              <a:t>A reminder of </a:t>
            </a:r>
            <a:r>
              <a:rPr lang="en-GB" b="1" dirty="0"/>
              <a:t>full school uniform (this includes hair accessories, and appropriate shoes</a:t>
            </a:r>
            <a:r>
              <a:rPr lang="en-GB" dirty="0"/>
              <a:t>). The children currently look smart☺ </a:t>
            </a:r>
          </a:p>
          <a:p>
            <a:pPr marL="182880" lvl="0" indent="-182880" algn="l" rtl="0">
              <a:spcBef>
                <a:spcPts val="0"/>
              </a:spcBef>
              <a:spcAft>
                <a:spcPts val="0"/>
              </a:spcAft>
              <a:buSzPct val="85000"/>
              <a:buChar char="•"/>
            </a:pPr>
            <a:r>
              <a:rPr lang="en-GB" dirty="0"/>
              <a:t>No jewellery (unless it is for religious reasons), nail varnish, hair extensions</a:t>
            </a:r>
          </a:p>
          <a:p>
            <a:pPr marL="182880" lvl="0" indent="-182880" algn="l" rtl="0">
              <a:spcBef>
                <a:spcPts val="0"/>
              </a:spcBef>
              <a:spcAft>
                <a:spcPts val="0"/>
              </a:spcAft>
              <a:buSzPct val="85000"/>
              <a:buChar char="•"/>
            </a:pPr>
            <a:r>
              <a:rPr lang="en-GB" dirty="0"/>
              <a:t>Only black, </a:t>
            </a:r>
            <a:r>
              <a:rPr lang="en-GB" b="1" dirty="0"/>
              <a:t>plain</a:t>
            </a:r>
            <a:r>
              <a:rPr lang="en-GB" dirty="0"/>
              <a:t> ankle boots in winter </a:t>
            </a:r>
            <a:endParaRPr dirty="0"/>
          </a:p>
          <a:p>
            <a:pPr marL="182880" lvl="0" indent="-182880" algn="l" rtl="0">
              <a:spcBef>
                <a:spcPts val="444"/>
              </a:spcBef>
              <a:spcAft>
                <a:spcPts val="0"/>
              </a:spcAft>
              <a:buSzPct val="85000"/>
              <a:buChar char="•"/>
            </a:pPr>
            <a:r>
              <a:rPr lang="en-GB" dirty="0"/>
              <a:t>PE days are </a:t>
            </a:r>
            <a:r>
              <a:rPr lang="en-GB" b="1" u="sng" dirty="0">
                <a:highlight>
                  <a:srgbClr val="00FFFF"/>
                </a:highlight>
              </a:rPr>
              <a:t>Tuesday</a:t>
            </a:r>
            <a:r>
              <a:rPr lang="en-GB" dirty="0">
                <a:highlight>
                  <a:srgbClr val="00FFFF"/>
                </a:highlight>
              </a:rPr>
              <a:t> </a:t>
            </a:r>
            <a:r>
              <a:rPr lang="en-GB" dirty="0"/>
              <a:t>and </a:t>
            </a:r>
            <a:r>
              <a:rPr lang="en-GB" b="1" u="sng" dirty="0">
                <a:highlight>
                  <a:srgbClr val="00FFFF"/>
                </a:highlight>
              </a:rPr>
              <a:t>Thursday</a:t>
            </a:r>
            <a:r>
              <a:rPr lang="en-GB" dirty="0"/>
              <a:t>. Please refer to the uniform list on the school website.</a:t>
            </a:r>
            <a:endParaRPr dirty="0"/>
          </a:p>
          <a:p>
            <a:pPr marL="182880" lvl="0" indent="-182880" algn="l" rtl="0">
              <a:spcBef>
                <a:spcPts val="444"/>
              </a:spcBef>
              <a:spcAft>
                <a:spcPts val="0"/>
              </a:spcAft>
              <a:buSzPct val="85000"/>
              <a:buChar char="•"/>
            </a:pPr>
            <a:r>
              <a:rPr lang="en-GB" dirty="0"/>
              <a:t>Water bottle (named) - plain water only; no juices or flavoured drinks</a:t>
            </a:r>
            <a:endParaRPr dirty="0"/>
          </a:p>
          <a:p>
            <a:pPr marL="182880" lvl="0" indent="-182880" algn="l" rtl="0">
              <a:spcBef>
                <a:spcPts val="444"/>
              </a:spcBef>
              <a:spcAft>
                <a:spcPts val="0"/>
              </a:spcAft>
              <a:buSzPct val="85000"/>
              <a:buChar char="•"/>
            </a:pPr>
            <a:r>
              <a:rPr lang="en-GB" b="1" dirty="0"/>
              <a:t>Healthy snack </a:t>
            </a:r>
            <a:r>
              <a:rPr lang="en-GB" dirty="0"/>
              <a:t>(fruit or vegetable, no crisps or biscuits)</a:t>
            </a:r>
            <a:endParaRPr dirty="0"/>
          </a:p>
          <a:p>
            <a:pPr marL="182880" lvl="0" indent="-182880" algn="l" rtl="0">
              <a:spcBef>
                <a:spcPts val="444"/>
              </a:spcBef>
              <a:spcAft>
                <a:spcPts val="0"/>
              </a:spcAft>
              <a:buSzPct val="85000"/>
              <a:buChar char="•"/>
            </a:pPr>
            <a:r>
              <a:rPr lang="en-GB" b="1" dirty="0">
                <a:solidFill>
                  <a:srgbClr val="C00000"/>
                </a:solidFill>
              </a:rPr>
              <a:t>Pencil case </a:t>
            </a:r>
            <a:r>
              <a:rPr lang="en-GB" dirty="0"/>
              <a:t>– clear and basic equipment as requested</a:t>
            </a:r>
            <a:endParaRPr dirty="0"/>
          </a:p>
          <a:p>
            <a:pPr marL="182880" lvl="0" indent="-182880" algn="l" rtl="0">
              <a:spcBef>
                <a:spcPts val="444"/>
              </a:spcBef>
              <a:spcAft>
                <a:spcPts val="0"/>
              </a:spcAft>
              <a:buSzPct val="85000"/>
              <a:buChar char="•"/>
            </a:pPr>
            <a:r>
              <a:rPr lang="en-GB" dirty="0"/>
              <a:t>Healthy packed lunch if not booked for school packed lunch</a:t>
            </a:r>
            <a:endParaRPr dirty="0"/>
          </a:p>
          <a:p>
            <a:pPr marL="182880" lvl="0" indent="-182880" algn="l" rtl="0">
              <a:spcBef>
                <a:spcPts val="444"/>
              </a:spcBef>
              <a:spcAft>
                <a:spcPts val="0"/>
              </a:spcAft>
              <a:buSzPct val="85000"/>
              <a:buChar char="•"/>
            </a:pPr>
            <a:r>
              <a:rPr lang="en-GB" b="1" dirty="0">
                <a:solidFill>
                  <a:schemeClr val="tx1"/>
                </a:solidFill>
              </a:rPr>
              <a:t>Please have reading books in school everyday and reading records</a:t>
            </a:r>
          </a:p>
          <a:p>
            <a:pPr marL="182880" lvl="0" indent="-182880" algn="l" rtl="0">
              <a:spcBef>
                <a:spcPts val="444"/>
              </a:spcBef>
              <a:spcAft>
                <a:spcPts val="0"/>
              </a:spcAft>
              <a:buSzPct val="85000"/>
              <a:buChar char="•"/>
            </a:pPr>
            <a:r>
              <a:rPr lang="en-GB" b="1" dirty="0">
                <a:solidFill>
                  <a:schemeClr val="tx1"/>
                </a:solidFill>
              </a:rPr>
              <a:t>Classroom staff will check records and change books on </a:t>
            </a:r>
            <a:r>
              <a:rPr lang="en-GB" b="1" dirty="0">
                <a:solidFill>
                  <a:schemeClr val="tx1"/>
                </a:solidFill>
                <a:highlight>
                  <a:srgbClr val="00FFFF"/>
                </a:highlight>
              </a:rPr>
              <a:t>Fridays</a:t>
            </a:r>
            <a:r>
              <a:rPr lang="en-GB" b="1" dirty="0">
                <a:solidFill>
                  <a:schemeClr val="tx1"/>
                </a:solidFill>
              </a:rPr>
              <a:t>.</a:t>
            </a:r>
            <a:endParaRPr b="1" dirty="0">
              <a:solidFill>
                <a:schemeClr val="tx1"/>
              </a:solidFill>
            </a:endParaRPr>
          </a:p>
          <a:p>
            <a:pPr marL="182880" lvl="0" indent="-182880" algn="l" rtl="0">
              <a:spcBef>
                <a:spcPts val="444"/>
              </a:spcBef>
              <a:spcAft>
                <a:spcPts val="0"/>
              </a:spcAft>
              <a:buSzPct val="85000"/>
              <a:buChar char="•"/>
            </a:pPr>
            <a:r>
              <a:rPr lang="en-GB" dirty="0"/>
              <a:t>Book borrowing day will be </a:t>
            </a:r>
            <a:r>
              <a:rPr lang="en-GB" b="1" u="sng" dirty="0">
                <a:highlight>
                  <a:srgbClr val="00FFFF"/>
                </a:highlight>
              </a:rPr>
              <a:t>Friday</a:t>
            </a:r>
            <a:r>
              <a:rPr lang="en-GB" dirty="0"/>
              <a:t> – so class library book will need to be brought in on this day.</a:t>
            </a:r>
            <a:endParaRPr dirty="0"/>
          </a:p>
          <a:p>
            <a:pPr marL="0" lvl="0" indent="0" algn="l" rtl="0">
              <a:spcBef>
                <a:spcPts val="444"/>
              </a:spcBef>
              <a:spcAft>
                <a:spcPts val="0"/>
              </a:spcAft>
              <a:buSzPct val="85000"/>
              <a:buNone/>
            </a:pPr>
            <a:endParaRP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4">
                                            <p:txEl>
                                              <p:pRg st="0" end="0"/>
                                            </p:txEl>
                                          </p:spTgt>
                                        </p:tgtEl>
                                        <p:attrNameLst>
                                          <p:attrName>style.visibility</p:attrName>
                                        </p:attrNameLst>
                                      </p:cBhvr>
                                      <p:to>
                                        <p:strVal val="visible"/>
                                      </p:to>
                                    </p:set>
                                    <p:anim calcmode="lin" valueType="num">
                                      <p:cBhvr additive="base">
                                        <p:cTn id="7" dur="500"/>
                                        <p:tgtEl>
                                          <p:spTgt spid="11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14">
                                            <p:txEl>
                                              <p:pRg st="1" end="1"/>
                                            </p:txEl>
                                          </p:spTgt>
                                        </p:tgtEl>
                                        <p:attrNameLst>
                                          <p:attrName>style.visibility</p:attrName>
                                        </p:attrNameLst>
                                      </p:cBhvr>
                                      <p:to>
                                        <p:strVal val="visible"/>
                                      </p:to>
                                    </p:set>
                                    <p:anim calcmode="lin" valueType="num">
                                      <p:cBhvr additive="base">
                                        <p:cTn id="12" dur="500"/>
                                        <p:tgtEl>
                                          <p:spTgt spid="11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14">
                                            <p:txEl>
                                              <p:pRg st="2" end="2"/>
                                            </p:txEl>
                                          </p:spTgt>
                                        </p:tgtEl>
                                        <p:attrNameLst>
                                          <p:attrName>style.visibility</p:attrName>
                                        </p:attrNameLst>
                                      </p:cBhvr>
                                      <p:to>
                                        <p:strVal val="visible"/>
                                      </p:to>
                                    </p:set>
                                    <p:anim calcmode="lin" valueType="num">
                                      <p:cBhvr additive="base">
                                        <p:cTn id="17" dur="500"/>
                                        <p:tgtEl>
                                          <p:spTgt spid="11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114">
                                            <p:txEl>
                                              <p:pRg st="3" end="3"/>
                                            </p:txEl>
                                          </p:spTgt>
                                        </p:tgtEl>
                                        <p:attrNameLst>
                                          <p:attrName>style.visibility</p:attrName>
                                        </p:attrNameLst>
                                      </p:cBhvr>
                                      <p:to>
                                        <p:strVal val="visible"/>
                                      </p:to>
                                    </p:set>
                                    <p:anim calcmode="lin" valueType="num">
                                      <p:cBhvr additive="base">
                                        <p:cTn id="22" dur="500"/>
                                        <p:tgtEl>
                                          <p:spTgt spid="11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114">
                                            <p:txEl>
                                              <p:pRg st="4" end="4"/>
                                            </p:txEl>
                                          </p:spTgt>
                                        </p:tgtEl>
                                        <p:attrNameLst>
                                          <p:attrName>style.visibility</p:attrName>
                                        </p:attrNameLst>
                                      </p:cBhvr>
                                      <p:to>
                                        <p:strVal val="visible"/>
                                      </p:to>
                                    </p:set>
                                    <p:anim calcmode="lin" valueType="num">
                                      <p:cBhvr additive="base">
                                        <p:cTn id="27" dur="500"/>
                                        <p:tgtEl>
                                          <p:spTgt spid="11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114">
                                            <p:txEl>
                                              <p:pRg st="5" end="5"/>
                                            </p:txEl>
                                          </p:spTgt>
                                        </p:tgtEl>
                                        <p:attrNameLst>
                                          <p:attrName>style.visibility</p:attrName>
                                        </p:attrNameLst>
                                      </p:cBhvr>
                                      <p:to>
                                        <p:strVal val="visible"/>
                                      </p:to>
                                    </p:set>
                                    <p:anim calcmode="lin" valueType="num">
                                      <p:cBhvr additive="base">
                                        <p:cTn id="32" dur="500"/>
                                        <p:tgtEl>
                                          <p:spTgt spid="114">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14">
                                            <p:txEl>
                                              <p:pRg st="6" end="6"/>
                                            </p:txEl>
                                          </p:spTgt>
                                        </p:tgtEl>
                                        <p:attrNameLst>
                                          <p:attrName>style.visibility</p:attrName>
                                        </p:attrNameLst>
                                      </p:cBhvr>
                                      <p:to>
                                        <p:strVal val="visible"/>
                                      </p:to>
                                    </p:set>
                                    <p:anim calcmode="lin" valueType="num">
                                      <p:cBhvr additive="base">
                                        <p:cTn id="37" dur="500"/>
                                        <p:tgtEl>
                                          <p:spTgt spid="114">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114">
                                            <p:txEl>
                                              <p:pRg st="7" end="7"/>
                                            </p:txEl>
                                          </p:spTgt>
                                        </p:tgtEl>
                                        <p:attrNameLst>
                                          <p:attrName>style.visibility</p:attrName>
                                        </p:attrNameLst>
                                      </p:cBhvr>
                                      <p:to>
                                        <p:strVal val="visible"/>
                                      </p:to>
                                    </p:set>
                                    <p:anim calcmode="lin" valueType="num">
                                      <p:cBhvr additive="base">
                                        <p:cTn id="42" dur="500"/>
                                        <p:tgtEl>
                                          <p:spTgt spid="114">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114">
                                            <p:txEl>
                                              <p:pRg st="8" end="8"/>
                                            </p:txEl>
                                          </p:spTgt>
                                        </p:tgtEl>
                                        <p:attrNameLst>
                                          <p:attrName>style.visibility</p:attrName>
                                        </p:attrNameLst>
                                      </p:cBhvr>
                                      <p:to>
                                        <p:strVal val="visible"/>
                                      </p:to>
                                    </p:set>
                                    <p:anim calcmode="lin" valueType="num">
                                      <p:cBhvr additive="base">
                                        <p:cTn id="47" dur="500"/>
                                        <p:tgtEl>
                                          <p:spTgt spid="114">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 presetClass="entr" presetSubtype="4" fill="hold" nodeType="clickEffect">
                                  <p:stCondLst>
                                    <p:cond delay="0"/>
                                  </p:stCondLst>
                                  <p:childTnLst>
                                    <p:set>
                                      <p:cBhvr>
                                        <p:cTn id="51" dur="1" fill="hold">
                                          <p:stCondLst>
                                            <p:cond delay="0"/>
                                          </p:stCondLst>
                                        </p:cTn>
                                        <p:tgtEl>
                                          <p:spTgt spid="114">
                                            <p:txEl>
                                              <p:pRg st="9" end="9"/>
                                            </p:txEl>
                                          </p:spTgt>
                                        </p:tgtEl>
                                        <p:attrNameLst>
                                          <p:attrName>style.visibility</p:attrName>
                                        </p:attrNameLst>
                                      </p:cBhvr>
                                      <p:to>
                                        <p:strVal val="visible"/>
                                      </p:to>
                                    </p:set>
                                    <p:anim calcmode="lin" valueType="num">
                                      <p:cBhvr additive="base">
                                        <p:cTn id="52" dur="500"/>
                                        <p:tgtEl>
                                          <p:spTgt spid="114">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nodeType="clickEffect">
                                  <p:stCondLst>
                                    <p:cond delay="0"/>
                                  </p:stCondLst>
                                  <p:childTnLst>
                                    <p:set>
                                      <p:cBhvr>
                                        <p:cTn id="56" dur="1" fill="hold">
                                          <p:stCondLst>
                                            <p:cond delay="0"/>
                                          </p:stCondLst>
                                        </p:cTn>
                                        <p:tgtEl>
                                          <p:spTgt spid="114">
                                            <p:txEl>
                                              <p:pRg st="10" end="10"/>
                                            </p:txEl>
                                          </p:spTgt>
                                        </p:tgtEl>
                                        <p:attrNameLst>
                                          <p:attrName>style.visibility</p:attrName>
                                        </p:attrNameLst>
                                      </p:cBhvr>
                                      <p:to>
                                        <p:strVal val="visible"/>
                                      </p:to>
                                    </p:set>
                                    <p:anim calcmode="lin" valueType="num">
                                      <p:cBhvr additive="base">
                                        <p:cTn id="57" dur="500"/>
                                        <p:tgtEl>
                                          <p:spTgt spid="114">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Google Shape;119;p5"/>
          <p:cNvSpPr txBox="1">
            <a:spLocks noGrp="1"/>
          </p:cNvSpPr>
          <p:nvPr>
            <p:ph type="title"/>
          </p:nvPr>
        </p:nvSpPr>
        <p:spPr>
          <a:xfrm>
            <a:off x="457200" y="318909"/>
            <a:ext cx="8229600" cy="9906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00B050"/>
              </a:buClr>
              <a:buSzPct val="100000"/>
              <a:buFont typeface="Arial"/>
              <a:buNone/>
            </a:pPr>
            <a:r>
              <a:rPr lang="en-GB" b="1" u="sng" dirty="0">
                <a:solidFill>
                  <a:srgbClr val="00B050"/>
                </a:solidFill>
              </a:rPr>
              <a:t>What to expect in Year 5</a:t>
            </a:r>
            <a:endParaRPr dirty="0"/>
          </a:p>
        </p:txBody>
      </p:sp>
      <p:sp>
        <p:nvSpPr>
          <p:cNvPr id="120" name="Google Shape;120;p5"/>
          <p:cNvSpPr txBox="1">
            <a:spLocks noGrp="1"/>
          </p:cNvSpPr>
          <p:nvPr>
            <p:ph type="body" idx="1"/>
          </p:nvPr>
        </p:nvSpPr>
        <p:spPr>
          <a:xfrm>
            <a:off x="457200" y="1144824"/>
            <a:ext cx="8229600" cy="5560775"/>
          </a:xfrm>
          <a:prstGeom prst="rect">
            <a:avLst/>
          </a:prstGeom>
          <a:noFill/>
          <a:ln>
            <a:noFill/>
          </a:ln>
        </p:spPr>
        <p:txBody>
          <a:bodyPr spcFirstLastPara="1" wrap="square" lIns="91425" tIns="45700" rIns="91425" bIns="45700" anchor="t" anchorCtr="0">
            <a:noAutofit/>
          </a:bodyPr>
          <a:lstStyle/>
          <a:p>
            <a:pPr marL="182880" lvl="0" indent="-172354">
              <a:spcBef>
                <a:spcPts val="0"/>
              </a:spcBef>
              <a:buSzPct val="85000"/>
            </a:pPr>
            <a:r>
              <a:rPr lang="en-GB" sz="1700" dirty="0">
                <a:solidFill>
                  <a:schemeClr val="tx1"/>
                </a:solidFill>
              </a:rPr>
              <a:t>Reading books have been sent out. When your child has finished their books please bring them into school and they will be changed (this can be Friday or any day as needed) as regularly as possible. The number of books will vary as children begin to access longer books.</a:t>
            </a:r>
            <a:endParaRPr sz="1700" dirty="0">
              <a:solidFill>
                <a:schemeClr val="tx1"/>
              </a:solidFill>
            </a:endParaRPr>
          </a:p>
          <a:p>
            <a:pPr marL="182880" lvl="0" indent="-172354" algn="l" rtl="0">
              <a:spcBef>
                <a:spcPts val="364"/>
              </a:spcBef>
              <a:spcAft>
                <a:spcPts val="0"/>
              </a:spcAft>
              <a:buSzPct val="85000"/>
              <a:buChar char="•"/>
            </a:pPr>
            <a:r>
              <a:rPr lang="en-GB" sz="1700" dirty="0"/>
              <a:t>If you need more reading material before the weekend, then children are welcome to ask us and we will facilitate this.</a:t>
            </a:r>
            <a:endParaRPr sz="1700" dirty="0"/>
          </a:p>
          <a:p>
            <a:pPr marL="182880" lvl="0" indent="-172354" algn="l" rtl="0">
              <a:spcBef>
                <a:spcPts val="364"/>
              </a:spcBef>
              <a:spcAft>
                <a:spcPts val="0"/>
              </a:spcAft>
              <a:buSzPct val="85000"/>
              <a:buChar char="•"/>
            </a:pPr>
            <a:r>
              <a:rPr lang="en-GB" sz="1700" dirty="0"/>
              <a:t>Try to aim to read with your child </a:t>
            </a:r>
            <a:r>
              <a:rPr lang="en-GB" sz="1700" b="1" dirty="0"/>
              <a:t>at least 3 - 4 times a week</a:t>
            </a:r>
            <a:r>
              <a:rPr lang="en-GB" sz="1700" dirty="0"/>
              <a:t>. This will greatly support your child’s progress. </a:t>
            </a:r>
          </a:p>
          <a:p>
            <a:pPr marL="182880" lvl="0" indent="-172354" algn="l" rtl="0">
              <a:spcBef>
                <a:spcPts val="364"/>
              </a:spcBef>
              <a:spcAft>
                <a:spcPts val="0"/>
              </a:spcAft>
              <a:buSzPct val="85000"/>
              <a:buChar char="•"/>
            </a:pPr>
            <a:r>
              <a:rPr lang="en-GB" sz="1700" dirty="0"/>
              <a:t>Do read </a:t>
            </a:r>
            <a:r>
              <a:rPr lang="en-GB" sz="1700" b="1" dirty="0"/>
              <a:t>to</a:t>
            </a:r>
            <a:r>
              <a:rPr lang="en-GB" sz="1700" dirty="0"/>
              <a:t> your child and visit the local library. </a:t>
            </a:r>
            <a:endParaRPr sz="1700" dirty="0"/>
          </a:p>
          <a:p>
            <a:pPr marL="182880" lvl="0" indent="-172354" algn="l" rtl="0">
              <a:spcBef>
                <a:spcPts val="364"/>
              </a:spcBef>
              <a:spcAft>
                <a:spcPts val="0"/>
              </a:spcAft>
              <a:buSzPct val="85000"/>
              <a:buChar char="•"/>
            </a:pPr>
            <a:r>
              <a:rPr lang="en-GB" sz="1700" dirty="0"/>
              <a:t>In Year 5 we will continue to shift the focus of reading from learning to decode words, to develop a deeper understanding of texts and word choices within texts. Talking, discussing themes, characters, plots, phrases and new vocabulary with your child is so important.</a:t>
            </a:r>
            <a:endParaRPr sz="1700" dirty="0"/>
          </a:p>
          <a:p>
            <a:pPr marL="182880" lvl="0" indent="-172354" algn="l" rtl="0">
              <a:spcBef>
                <a:spcPts val="364"/>
              </a:spcBef>
              <a:spcAft>
                <a:spcPts val="0"/>
              </a:spcAft>
              <a:buSzPct val="85000"/>
              <a:buChar char="•"/>
            </a:pPr>
            <a:r>
              <a:rPr lang="en-GB" sz="1700" dirty="0"/>
              <a:t>Please record reading at home by writing comments on your child’s fluency or if they found the book particularly challenging.  Teachers will not be recording in these books for most children but adults will read with all children as much as possible in a variety of ways. Teachers teach Guided Reading for a minimum of 30 minutes daily (in different lessons) and will discuss your child’s progress at parents evenings, or as and when necessary.</a:t>
            </a:r>
            <a:endParaRPr sz="1700" dirty="0"/>
          </a:p>
          <a:p>
            <a:pPr marL="182880" lvl="0" indent="-172354" algn="l" rtl="0">
              <a:spcBef>
                <a:spcPts val="364"/>
              </a:spcBef>
              <a:spcAft>
                <a:spcPts val="0"/>
              </a:spcAft>
              <a:buSzPct val="85000"/>
              <a:buChar char="•"/>
            </a:pPr>
            <a:r>
              <a:rPr lang="en-GB" sz="1700" dirty="0"/>
              <a:t>If volunteers read with your children, they may record in the reading record.</a:t>
            </a:r>
            <a:endParaRPr sz="1700" dirty="0"/>
          </a:p>
          <a:p>
            <a:pPr marL="182880" lvl="0" indent="-92202" algn="l" rtl="0">
              <a:spcBef>
                <a:spcPts val="336"/>
              </a:spcBef>
              <a:spcAft>
                <a:spcPts val="0"/>
              </a:spcAft>
              <a:buSzPct val="85000"/>
              <a:buNone/>
            </a:pPr>
            <a:endParaRPr sz="1700" dirty="0"/>
          </a:p>
          <a:p>
            <a:pPr marL="0" lvl="0" indent="0" algn="l" rtl="0">
              <a:spcBef>
                <a:spcPts val="336"/>
              </a:spcBef>
              <a:spcAft>
                <a:spcPts val="0"/>
              </a:spcAft>
              <a:buSzPct val="85000"/>
              <a:buNone/>
            </a:pPr>
            <a:endParaRPr sz="17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0">
                                            <p:txEl>
                                              <p:pRg st="0" end="0"/>
                                            </p:txEl>
                                          </p:spTgt>
                                        </p:tgtEl>
                                        <p:attrNameLst>
                                          <p:attrName>style.visibility</p:attrName>
                                        </p:attrNameLst>
                                      </p:cBhvr>
                                      <p:to>
                                        <p:strVal val="visible"/>
                                      </p:to>
                                    </p:set>
                                    <p:anim calcmode="lin" valueType="num">
                                      <p:cBhvr additive="base">
                                        <p:cTn id="7" dur="500"/>
                                        <p:tgtEl>
                                          <p:spTgt spid="12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20">
                                            <p:txEl>
                                              <p:pRg st="1" end="1"/>
                                            </p:txEl>
                                          </p:spTgt>
                                        </p:tgtEl>
                                        <p:attrNameLst>
                                          <p:attrName>style.visibility</p:attrName>
                                        </p:attrNameLst>
                                      </p:cBhvr>
                                      <p:to>
                                        <p:strVal val="visible"/>
                                      </p:to>
                                    </p:set>
                                    <p:anim calcmode="lin" valueType="num">
                                      <p:cBhvr additive="base">
                                        <p:cTn id="12" dur="500"/>
                                        <p:tgtEl>
                                          <p:spTgt spid="12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20">
                                            <p:txEl>
                                              <p:pRg st="2" end="2"/>
                                            </p:txEl>
                                          </p:spTgt>
                                        </p:tgtEl>
                                        <p:attrNameLst>
                                          <p:attrName>style.visibility</p:attrName>
                                        </p:attrNameLst>
                                      </p:cBhvr>
                                      <p:to>
                                        <p:strVal val="visible"/>
                                      </p:to>
                                    </p:set>
                                    <p:anim calcmode="lin" valueType="num">
                                      <p:cBhvr additive="base">
                                        <p:cTn id="17" dur="500"/>
                                        <p:tgtEl>
                                          <p:spTgt spid="12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120">
                                            <p:txEl>
                                              <p:pRg st="3" end="3"/>
                                            </p:txEl>
                                          </p:spTgt>
                                        </p:tgtEl>
                                        <p:attrNameLst>
                                          <p:attrName>style.visibility</p:attrName>
                                        </p:attrNameLst>
                                      </p:cBhvr>
                                      <p:to>
                                        <p:strVal val="visible"/>
                                      </p:to>
                                    </p:set>
                                    <p:anim calcmode="lin" valueType="num">
                                      <p:cBhvr additive="base">
                                        <p:cTn id="22" dur="500"/>
                                        <p:tgtEl>
                                          <p:spTgt spid="12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120">
                                            <p:txEl>
                                              <p:pRg st="4" end="4"/>
                                            </p:txEl>
                                          </p:spTgt>
                                        </p:tgtEl>
                                        <p:attrNameLst>
                                          <p:attrName>style.visibility</p:attrName>
                                        </p:attrNameLst>
                                      </p:cBhvr>
                                      <p:to>
                                        <p:strVal val="visible"/>
                                      </p:to>
                                    </p:set>
                                    <p:anim calcmode="lin" valueType="num">
                                      <p:cBhvr additive="base">
                                        <p:cTn id="27" dur="500"/>
                                        <p:tgtEl>
                                          <p:spTgt spid="12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120">
                                            <p:txEl>
                                              <p:pRg st="5" end="5"/>
                                            </p:txEl>
                                          </p:spTgt>
                                        </p:tgtEl>
                                        <p:attrNameLst>
                                          <p:attrName>style.visibility</p:attrName>
                                        </p:attrNameLst>
                                      </p:cBhvr>
                                      <p:to>
                                        <p:strVal val="visible"/>
                                      </p:to>
                                    </p:set>
                                    <p:anim calcmode="lin" valueType="num">
                                      <p:cBhvr additive="base">
                                        <p:cTn id="32" dur="500"/>
                                        <p:tgtEl>
                                          <p:spTgt spid="12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20">
                                            <p:txEl>
                                              <p:pRg st="6" end="6"/>
                                            </p:txEl>
                                          </p:spTgt>
                                        </p:tgtEl>
                                        <p:attrNameLst>
                                          <p:attrName>style.visibility</p:attrName>
                                        </p:attrNameLst>
                                      </p:cBhvr>
                                      <p:to>
                                        <p:strVal val="visible"/>
                                      </p:to>
                                    </p:set>
                                    <p:anim calcmode="lin" valueType="num">
                                      <p:cBhvr additive="base">
                                        <p:cTn id="37" dur="500"/>
                                        <p:tgtEl>
                                          <p:spTgt spid="120">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6"/>
          <p:cNvSpPr txBox="1">
            <a:spLocks noGrp="1"/>
          </p:cNvSpPr>
          <p:nvPr>
            <p:ph type="title"/>
          </p:nvPr>
        </p:nvSpPr>
        <p:spPr>
          <a:xfrm>
            <a:off x="225778" y="609600"/>
            <a:ext cx="9206089" cy="9906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00B050"/>
              </a:buClr>
              <a:buSzPct val="100000"/>
              <a:buFont typeface="Arial"/>
              <a:buNone/>
            </a:pPr>
            <a:r>
              <a:rPr lang="en-GB" sz="3400" b="1" u="sng" dirty="0">
                <a:solidFill>
                  <a:srgbClr val="00B050"/>
                </a:solidFill>
              </a:rPr>
              <a:t>What to expect in Year 5 – Home learning</a:t>
            </a:r>
            <a:endParaRPr sz="3400" dirty="0"/>
          </a:p>
        </p:txBody>
      </p:sp>
      <p:sp>
        <p:nvSpPr>
          <p:cNvPr id="126" name="Google Shape;126;p6"/>
          <p:cNvSpPr txBox="1">
            <a:spLocks noGrp="1"/>
          </p:cNvSpPr>
          <p:nvPr>
            <p:ph type="body" idx="1"/>
          </p:nvPr>
        </p:nvSpPr>
        <p:spPr>
          <a:xfrm>
            <a:off x="457200" y="1368778"/>
            <a:ext cx="8229600" cy="4876800"/>
          </a:xfrm>
          <a:prstGeom prst="rect">
            <a:avLst/>
          </a:prstGeom>
          <a:noFill/>
          <a:ln>
            <a:noFill/>
          </a:ln>
        </p:spPr>
        <p:txBody>
          <a:bodyPr spcFirstLastPara="1" wrap="square" lIns="91425" tIns="45700" rIns="91425" bIns="45700" anchor="t" anchorCtr="0">
            <a:normAutofit lnSpcReduction="10000"/>
          </a:bodyPr>
          <a:lstStyle/>
          <a:p>
            <a:pPr marL="182880" lvl="0" indent="-53339" algn="l" rtl="0">
              <a:spcBef>
                <a:spcPts val="0"/>
              </a:spcBef>
              <a:spcAft>
                <a:spcPts val="0"/>
              </a:spcAft>
              <a:buSzPct val="85000"/>
              <a:buNone/>
            </a:pPr>
            <a:endParaRPr lang="en-GB" dirty="0"/>
          </a:p>
          <a:p>
            <a:pPr marL="182880" lvl="0" indent="-173164" algn="l" rtl="0">
              <a:spcBef>
                <a:spcPts val="480"/>
              </a:spcBef>
              <a:spcAft>
                <a:spcPts val="0"/>
              </a:spcAft>
              <a:buSzPct val="85000"/>
              <a:buChar char="•"/>
            </a:pPr>
            <a:r>
              <a:rPr lang="en-GB">
                <a:solidFill>
                  <a:schemeClr val="tx1"/>
                </a:solidFill>
              </a:rPr>
              <a:t>Any </a:t>
            </a:r>
            <a:r>
              <a:rPr lang="en-GB" dirty="0">
                <a:solidFill>
                  <a:schemeClr val="tx1"/>
                </a:solidFill>
              </a:rPr>
              <a:t>home learning will be set on a </a:t>
            </a:r>
            <a:r>
              <a:rPr lang="en-GB" b="1" dirty="0">
                <a:solidFill>
                  <a:schemeClr val="tx1"/>
                </a:solidFill>
                <a:highlight>
                  <a:srgbClr val="00FFFF"/>
                </a:highlight>
              </a:rPr>
              <a:t>Friday</a:t>
            </a:r>
            <a:r>
              <a:rPr lang="en-GB" dirty="0">
                <a:solidFill>
                  <a:schemeClr val="tx1"/>
                </a:solidFill>
              </a:rPr>
              <a:t> via Purple Mash. This will be due in the following </a:t>
            </a:r>
            <a:r>
              <a:rPr lang="en-GB" b="1" dirty="0">
                <a:solidFill>
                  <a:schemeClr val="tx1"/>
                </a:solidFill>
                <a:highlight>
                  <a:srgbClr val="00FFFF"/>
                </a:highlight>
              </a:rPr>
              <a:t>Thursday</a:t>
            </a:r>
            <a:r>
              <a:rPr lang="en-GB" dirty="0">
                <a:solidFill>
                  <a:schemeClr val="tx1"/>
                </a:solidFill>
              </a:rPr>
              <a:t>, again via Purple Mash.</a:t>
            </a:r>
            <a:endParaRPr dirty="0">
              <a:solidFill>
                <a:schemeClr val="tx1"/>
              </a:solidFill>
            </a:endParaRPr>
          </a:p>
          <a:p>
            <a:pPr marL="182880" lvl="0" indent="-173164" algn="l" rtl="0">
              <a:spcBef>
                <a:spcPts val="480"/>
              </a:spcBef>
              <a:spcAft>
                <a:spcPts val="0"/>
              </a:spcAft>
              <a:buSzPct val="85000"/>
              <a:buChar char="•"/>
            </a:pPr>
            <a:r>
              <a:rPr lang="en-GB" dirty="0"/>
              <a:t>Spellings will be set on a Friday via Purple Mash. There will be no formal ‘test’ in class, but learning is checked during spelling sessions, English lessons and through ongoing writing. We will do an informal check on Friday’s during our English lesson.</a:t>
            </a:r>
            <a:endParaRPr dirty="0"/>
          </a:p>
          <a:p>
            <a:pPr marL="182880" lvl="0" indent="-173164" algn="l" rtl="0">
              <a:spcBef>
                <a:spcPts val="480"/>
              </a:spcBef>
              <a:spcAft>
                <a:spcPts val="0"/>
              </a:spcAft>
              <a:buSzPct val="85000"/>
              <a:buChar char="•"/>
            </a:pPr>
            <a:r>
              <a:rPr lang="en-GB" dirty="0"/>
              <a:t>Please also try to access TTRS regularly to keep up times tables learning – this year the focus will be on revising on all times tables and apply this to division facts. This is essential for many different areas of Maths learning.</a:t>
            </a:r>
            <a:endParaRPr dirty="0"/>
          </a:p>
          <a:p>
            <a:pPr marL="182880" lvl="0" indent="-53339" algn="l" rtl="0">
              <a:spcBef>
                <a:spcPts val="480"/>
              </a:spcBef>
              <a:spcAft>
                <a:spcPts val="0"/>
              </a:spcAft>
              <a:buSzPct val="85000"/>
              <a:buNone/>
            </a:pPr>
            <a:endParaRPr dirty="0"/>
          </a:p>
          <a:p>
            <a:pPr marL="0" lvl="0" indent="0" algn="l" rtl="0">
              <a:spcBef>
                <a:spcPts val="480"/>
              </a:spcBef>
              <a:spcAft>
                <a:spcPts val="0"/>
              </a:spcAft>
              <a:buSzPct val="85000"/>
              <a:buNone/>
            </a:pPr>
            <a:endParaRP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sp>
        <p:nvSpPr>
          <p:cNvPr id="131" name="Google Shape;131;p7"/>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00B050"/>
              </a:buClr>
              <a:buSzPct val="100000"/>
              <a:buFont typeface="Arial"/>
              <a:buNone/>
            </a:pPr>
            <a:r>
              <a:rPr lang="en-GB" b="1" u="sng" dirty="0">
                <a:solidFill>
                  <a:srgbClr val="00B050"/>
                </a:solidFill>
              </a:rPr>
              <a:t>Curriculum - Autumn Overview</a:t>
            </a:r>
            <a:endParaRPr b="1" u="sng" dirty="0">
              <a:solidFill>
                <a:srgbClr val="00B050"/>
              </a:solidFill>
            </a:endParaRPr>
          </a:p>
        </p:txBody>
      </p:sp>
      <p:sp>
        <p:nvSpPr>
          <p:cNvPr id="132" name="Google Shape;132;p7"/>
          <p:cNvSpPr txBox="1">
            <a:spLocks noGrp="1"/>
          </p:cNvSpPr>
          <p:nvPr>
            <p:ph type="body" idx="1"/>
          </p:nvPr>
        </p:nvSpPr>
        <p:spPr>
          <a:xfrm>
            <a:off x="267629" y="1600200"/>
            <a:ext cx="8653347" cy="4876800"/>
          </a:xfrm>
          <a:prstGeom prst="rect">
            <a:avLst/>
          </a:prstGeom>
          <a:solidFill>
            <a:schemeClr val="bg2">
              <a:lumMod val="20000"/>
              <a:lumOff val="80000"/>
            </a:schemeClr>
          </a:solidFill>
          <a:ln>
            <a:noFill/>
          </a:ln>
        </p:spPr>
        <p:txBody>
          <a:bodyPr spcFirstLastPara="1" wrap="square" lIns="91425" tIns="45700" rIns="91425" bIns="45700" anchor="t" anchorCtr="0">
            <a:normAutofit fontScale="85000" lnSpcReduction="10000"/>
          </a:bodyPr>
          <a:lstStyle/>
          <a:p>
            <a:pPr marL="342900" indent="-342900">
              <a:spcBef>
                <a:spcPts val="0"/>
              </a:spcBef>
              <a:buSzPct val="85000"/>
            </a:pPr>
            <a:r>
              <a:rPr lang="en-GB" sz="2000" b="1" u="sng" dirty="0">
                <a:solidFill>
                  <a:schemeClr val="tx1"/>
                </a:solidFill>
              </a:rPr>
              <a:t>English</a:t>
            </a:r>
            <a:r>
              <a:rPr lang="en-GB" sz="2000" dirty="0">
                <a:solidFill>
                  <a:schemeClr val="tx1"/>
                </a:solidFill>
              </a:rPr>
              <a:t> – The Man Who Walked Between Towers – Biographies. Hidden Figures – memoirs and reports. </a:t>
            </a:r>
          </a:p>
          <a:p>
            <a:pPr marL="342900" indent="-342900">
              <a:spcBef>
                <a:spcPts val="0"/>
              </a:spcBef>
              <a:buSzPct val="85000"/>
            </a:pPr>
            <a:r>
              <a:rPr lang="en-GB" sz="2000" b="1" u="sng" dirty="0">
                <a:solidFill>
                  <a:schemeClr val="tx1"/>
                </a:solidFill>
              </a:rPr>
              <a:t>Guided Reading </a:t>
            </a:r>
            <a:r>
              <a:rPr lang="en-GB" sz="2000" dirty="0">
                <a:solidFill>
                  <a:schemeClr val="tx1"/>
                </a:solidFill>
              </a:rPr>
              <a:t>– Cosmic by Frank Cottrell Boyce</a:t>
            </a:r>
            <a:endParaRPr sz="2000" dirty="0">
              <a:solidFill>
                <a:schemeClr val="tx1"/>
              </a:solidFill>
            </a:endParaRPr>
          </a:p>
          <a:p>
            <a:pPr marL="342900" indent="-342900">
              <a:spcBef>
                <a:spcPts val="352"/>
              </a:spcBef>
              <a:buSzPct val="85000"/>
            </a:pPr>
            <a:r>
              <a:rPr lang="en-GB" sz="2000" b="1" u="sng" dirty="0">
                <a:solidFill>
                  <a:schemeClr val="tx1"/>
                </a:solidFill>
              </a:rPr>
              <a:t>Maths</a:t>
            </a:r>
            <a:r>
              <a:rPr lang="en-GB" sz="2000" dirty="0">
                <a:solidFill>
                  <a:schemeClr val="tx1"/>
                </a:solidFill>
              </a:rPr>
              <a:t> – Place Value, Addition/Subtraction, Multiplication/Division and Fractions </a:t>
            </a:r>
            <a:endParaRPr sz="2000" dirty="0">
              <a:solidFill>
                <a:schemeClr val="tx1"/>
              </a:solidFill>
            </a:endParaRPr>
          </a:p>
          <a:p>
            <a:pPr marL="342900" indent="-342900">
              <a:spcBef>
                <a:spcPts val="352"/>
              </a:spcBef>
              <a:buSzPct val="85000"/>
            </a:pPr>
            <a:r>
              <a:rPr lang="en-GB" sz="2000" b="1" u="sng" dirty="0">
                <a:solidFill>
                  <a:schemeClr val="tx1"/>
                </a:solidFill>
              </a:rPr>
              <a:t>Science</a:t>
            </a:r>
            <a:r>
              <a:rPr lang="en-GB" sz="2000" dirty="0">
                <a:solidFill>
                  <a:schemeClr val="tx1"/>
                </a:solidFill>
              </a:rPr>
              <a:t> – Earth and Space and Forces </a:t>
            </a:r>
            <a:endParaRPr sz="2000" dirty="0">
              <a:solidFill>
                <a:schemeClr val="tx1"/>
              </a:solidFill>
            </a:endParaRPr>
          </a:p>
          <a:p>
            <a:pPr marL="342900" indent="-342900">
              <a:spcBef>
                <a:spcPts val="352"/>
              </a:spcBef>
              <a:buSzPct val="85000"/>
            </a:pPr>
            <a:r>
              <a:rPr lang="en-GB" sz="2000" b="1" u="sng" dirty="0">
                <a:solidFill>
                  <a:schemeClr val="tx1"/>
                </a:solidFill>
              </a:rPr>
              <a:t>Geography/History </a:t>
            </a:r>
            <a:r>
              <a:rPr lang="en-GB" sz="2000" dirty="0">
                <a:solidFill>
                  <a:schemeClr val="tx1"/>
                </a:solidFill>
              </a:rPr>
              <a:t>– Local Area and The Anglo Saxons</a:t>
            </a:r>
            <a:endParaRPr sz="2000" dirty="0">
              <a:solidFill>
                <a:schemeClr val="tx1"/>
              </a:solidFill>
            </a:endParaRPr>
          </a:p>
          <a:p>
            <a:pPr marL="342900" indent="-342900">
              <a:spcBef>
                <a:spcPts val="352"/>
              </a:spcBef>
              <a:buSzPct val="85000"/>
            </a:pPr>
            <a:r>
              <a:rPr lang="en-GB" sz="2000" b="1" u="sng" dirty="0">
                <a:solidFill>
                  <a:schemeClr val="tx1"/>
                </a:solidFill>
              </a:rPr>
              <a:t>P.E. </a:t>
            </a:r>
            <a:r>
              <a:rPr lang="en-GB" sz="2000" dirty="0">
                <a:solidFill>
                  <a:schemeClr val="tx1"/>
                </a:solidFill>
              </a:rPr>
              <a:t>– Fundamental ball skills and control (games), gym</a:t>
            </a:r>
            <a:endParaRPr sz="2000" dirty="0">
              <a:solidFill>
                <a:schemeClr val="tx1"/>
              </a:solidFill>
            </a:endParaRPr>
          </a:p>
          <a:p>
            <a:pPr marL="342900" indent="-342900">
              <a:spcBef>
                <a:spcPts val="352"/>
              </a:spcBef>
              <a:buSzPct val="85000"/>
            </a:pPr>
            <a:r>
              <a:rPr lang="en-GB" sz="2000" b="1" u="sng" dirty="0">
                <a:solidFill>
                  <a:schemeClr val="tx1"/>
                </a:solidFill>
              </a:rPr>
              <a:t>Art/D.T</a:t>
            </a:r>
            <a:r>
              <a:rPr lang="en-GB" sz="2000" b="1" dirty="0">
                <a:solidFill>
                  <a:schemeClr val="tx1"/>
                </a:solidFill>
              </a:rPr>
              <a:t> </a:t>
            </a:r>
            <a:r>
              <a:rPr lang="en-GB" sz="2000" dirty="0">
                <a:solidFill>
                  <a:schemeClr val="tx1"/>
                </a:solidFill>
              </a:rPr>
              <a:t>– ROAR project and objects and meanings</a:t>
            </a:r>
            <a:endParaRPr sz="2000" dirty="0">
              <a:solidFill>
                <a:schemeClr val="tx1"/>
              </a:solidFill>
            </a:endParaRPr>
          </a:p>
          <a:p>
            <a:pPr marL="342900" indent="-342900">
              <a:spcBef>
                <a:spcPts val="352"/>
              </a:spcBef>
              <a:buSzPct val="85000"/>
            </a:pPr>
            <a:r>
              <a:rPr lang="en-GB" sz="2000" b="1" u="sng" dirty="0">
                <a:solidFill>
                  <a:schemeClr val="tx1"/>
                </a:solidFill>
              </a:rPr>
              <a:t>PSHE</a:t>
            </a:r>
            <a:r>
              <a:rPr lang="en-GB" sz="2000" dirty="0">
                <a:solidFill>
                  <a:schemeClr val="tx1"/>
                </a:solidFill>
              </a:rPr>
              <a:t> – Respectful relationships</a:t>
            </a:r>
            <a:endParaRPr sz="2000" dirty="0">
              <a:solidFill>
                <a:schemeClr val="tx1"/>
              </a:solidFill>
            </a:endParaRPr>
          </a:p>
          <a:p>
            <a:pPr marL="342900" indent="-342900">
              <a:spcBef>
                <a:spcPts val="352"/>
              </a:spcBef>
              <a:buSzPct val="85000"/>
            </a:pPr>
            <a:r>
              <a:rPr lang="en-GB" sz="2000" b="1" u="sng" dirty="0">
                <a:solidFill>
                  <a:schemeClr val="tx1"/>
                </a:solidFill>
              </a:rPr>
              <a:t>R.E. </a:t>
            </a:r>
            <a:r>
              <a:rPr lang="en-GB" sz="2000" dirty="0">
                <a:solidFill>
                  <a:schemeClr val="tx1"/>
                </a:solidFill>
              </a:rPr>
              <a:t>– Sikhism and Christianity </a:t>
            </a:r>
          </a:p>
          <a:p>
            <a:pPr marL="342900" indent="-342900">
              <a:spcBef>
                <a:spcPts val="352"/>
              </a:spcBef>
              <a:buSzPct val="85000"/>
            </a:pPr>
            <a:r>
              <a:rPr lang="en-GB" sz="2000" b="1" u="sng" dirty="0">
                <a:solidFill>
                  <a:schemeClr val="tx1"/>
                </a:solidFill>
              </a:rPr>
              <a:t>Computing</a:t>
            </a:r>
            <a:r>
              <a:rPr lang="en-GB" sz="2000" dirty="0">
                <a:solidFill>
                  <a:schemeClr val="tx1"/>
                </a:solidFill>
              </a:rPr>
              <a:t> – Coding</a:t>
            </a:r>
            <a:endParaRPr sz="2000" dirty="0">
              <a:solidFill>
                <a:schemeClr val="tx1"/>
              </a:solidFill>
            </a:endParaRPr>
          </a:p>
          <a:p>
            <a:pPr marL="342900" indent="-342900">
              <a:spcBef>
                <a:spcPts val="352"/>
              </a:spcBef>
              <a:buSzPct val="85000"/>
            </a:pPr>
            <a:r>
              <a:rPr lang="en-GB" sz="2000" b="1" u="sng" dirty="0">
                <a:solidFill>
                  <a:schemeClr val="tx1"/>
                </a:solidFill>
              </a:rPr>
              <a:t>Music</a:t>
            </a:r>
            <a:r>
              <a:rPr lang="en-GB" sz="2000" dirty="0">
                <a:solidFill>
                  <a:schemeClr val="tx1"/>
                </a:solidFill>
              </a:rPr>
              <a:t> – Exploring descriptive sounds</a:t>
            </a:r>
            <a:endParaRPr sz="2000" dirty="0">
              <a:solidFill>
                <a:schemeClr val="tx1"/>
              </a:solidFill>
            </a:endParaRPr>
          </a:p>
          <a:p>
            <a:pPr marL="342900" indent="-342900">
              <a:spcBef>
                <a:spcPts val="352"/>
              </a:spcBef>
              <a:buSzPct val="85000"/>
            </a:pPr>
            <a:r>
              <a:rPr lang="en-GB" sz="2000" b="1" u="sng" dirty="0">
                <a:solidFill>
                  <a:schemeClr val="tx1"/>
                </a:solidFill>
              </a:rPr>
              <a:t>French</a:t>
            </a:r>
            <a:r>
              <a:rPr lang="en-GB" sz="2000" dirty="0">
                <a:solidFill>
                  <a:schemeClr val="tx1"/>
                </a:solidFill>
              </a:rPr>
              <a:t> – Greetings, classroom instructions, saying your name and colours</a:t>
            </a:r>
          </a:p>
          <a:p>
            <a:pPr marL="342900" indent="-342900">
              <a:spcBef>
                <a:spcPts val="352"/>
              </a:spcBef>
              <a:buSzPct val="85000"/>
            </a:pPr>
            <a:r>
              <a:rPr lang="en-GB" sz="2000" b="1" u="sng" dirty="0">
                <a:solidFill>
                  <a:schemeClr val="tx1"/>
                </a:solidFill>
              </a:rPr>
              <a:t>Forest School </a:t>
            </a:r>
            <a:r>
              <a:rPr lang="en-GB" sz="2000" dirty="0">
                <a:solidFill>
                  <a:schemeClr val="tx1"/>
                </a:solidFill>
              </a:rPr>
              <a:t>– outdoor exploration, tree logs and campfires!</a:t>
            </a:r>
            <a:endParaRPr sz="2000" b="1" dirty="0">
              <a:solidFill>
                <a:schemeClr val="tx1"/>
              </a:solidFill>
            </a:endParaRPr>
          </a:p>
          <a:p>
            <a:pPr marL="0" lvl="0" indent="0" algn="l" rtl="0">
              <a:spcBef>
                <a:spcPts val="352"/>
              </a:spcBef>
              <a:spcAft>
                <a:spcPts val="0"/>
              </a:spcAft>
              <a:buSzPct val="85000"/>
              <a:buNone/>
            </a:pPr>
            <a:endParaRPr sz="2000" dirty="0">
              <a:solidFill>
                <a:schemeClr val="tx1"/>
              </a:solidFill>
            </a:endParaRPr>
          </a:p>
          <a:p>
            <a:pPr marL="0" lvl="0" indent="0" algn="ctr" rtl="0">
              <a:spcBef>
                <a:spcPts val="352"/>
              </a:spcBef>
              <a:spcAft>
                <a:spcPts val="0"/>
              </a:spcAft>
              <a:buSzPct val="85000"/>
              <a:buNone/>
            </a:pPr>
            <a:r>
              <a:rPr lang="en-GB" sz="2200" dirty="0">
                <a:solidFill>
                  <a:schemeClr val="tx1"/>
                </a:solidFill>
              </a:rPr>
              <a:t>All this, forest school and daily active minutes, daily story time and </a:t>
            </a:r>
          </a:p>
          <a:p>
            <a:pPr marL="0" lvl="0" indent="0" algn="ctr" rtl="0">
              <a:spcBef>
                <a:spcPts val="352"/>
              </a:spcBef>
              <a:spcAft>
                <a:spcPts val="0"/>
              </a:spcAft>
              <a:buSzPct val="85000"/>
              <a:buNone/>
            </a:pPr>
            <a:r>
              <a:rPr lang="en-GB" sz="2200" dirty="0">
                <a:solidFill>
                  <a:schemeClr val="tx1"/>
                </a:solidFill>
              </a:rPr>
              <a:t>assemblies/outdoor activities!</a:t>
            </a:r>
            <a:endParaRPr sz="2200" dirty="0">
              <a:solidFill>
                <a:schemeClr val="tx1"/>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6"/>
        <p:cNvGrpSpPr/>
        <p:nvPr/>
      </p:nvGrpSpPr>
      <p:grpSpPr>
        <a:xfrm>
          <a:off x="0" y="0"/>
          <a:ext cx="0" cy="0"/>
          <a:chOff x="0" y="0"/>
          <a:chExt cx="0" cy="0"/>
        </a:xfrm>
      </p:grpSpPr>
      <p:graphicFrame>
        <p:nvGraphicFramePr>
          <p:cNvPr id="137" name="Google Shape;137;p8"/>
          <p:cNvGraphicFramePr/>
          <p:nvPr>
            <p:extLst>
              <p:ext uri="{D42A27DB-BD31-4B8C-83A1-F6EECF244321}">
                <p14:modId xmlns:p14="http://schemas.microsoft.com/office/powerpoint/2010/main" val="1277365823"/>
              </p:ext>
            </p:extLst>
          </p:nvPr>
        </p:nvGraphicFramePr>
        <p:xfrm>
          <a:off x="53750" y="431334"/>
          <a:ext cx="9036500" cy="6266327"/>
        </p:xfrm>
        <a:graphic>
          <a:graphicData uri="http://schemas.openxmlformats.org/drawingml/2006/table">
            <a:tbl>
              <a:tblPr firstRow="1" firstCol="1" bandRow="1">
                <a:tableStyleId>{5940675A-B579-460E-94D1-54222C63F5DA}</a:tableStyleId>
              </a:tblPr>
              <a:tblGrid>
                <a:gridCol w="1074525">
                  <a:extLst>
                    <a:ext uri="{9D8B030D-6E8A-4147-A177-3AD203B41FA5}">
                      <a16:colId xmlns:a16="http://schemas.microsoft.com/office/drawing/2014/main" val="20000"/>
                    </a:ext>
                  </a:extLst>
                </a:gridCol>
                <a:gridCol w="1371600">
                  <a:extLst>
                    <a:ext uri="{9D8B030D-6E8A-4147-A177-3AD203B41FA5}">
                      <a16:colId xmlns:a16="http://schemas.microsoft.com/office/drawing/2014/main" val="20001"/>
                    </a:ext>
                  </a:extLst>
                </a:gridCol>
                <a:gridCol w="1536866">
                  <a:extLst>
                    <a:ext uri="{9D8B030D-6E8A-4147-A177-3AD203B41FA5}">
                      <a16:colId xmlns:a16="http://schemas.microsoft.com/office/drawing/2014/main" val="20002"/>
                    </a:ext>
                  </a:extLst>
                </a:gridCol>
                <a:gridCol w="1853105">
                  <a:extLst>
                    <a:ext uri="{9D8B030D-6E8A-4147-A177-3AD203B41FA5}">
                      <a16:colId xmlns:a16="http://schemas.microsoft.com/office/drawing/2014/main" val="20003"/>
                    </a:ext>
                  </a:extLst>
                </a:gridCol>
                <a:gridCol w="1594624">
                  <a:extLst>
                    <a:ext uri="{9D8B030D-6E8A-4147-A177-3AD203B41FA5}">
                      <a16:colId xmlns:a16="http://schemas.microsoft.com/office/drawing/2014/main" val="20004"/>
                    </a:ext>
                  </a:extLst>
                </a:gridCol>
                <a:gridCol w="1605780">
                  <a:extLst>
                    <a:ext uri="{9D8B030D-6E8A-4147-A177-3AD203B41FA5}">
                      <a16:colId xmlns:a16="http://schemas.microsoft.com/office/drawing/2014/main" val="20005"/>
                    </a:ext>
                  </a:extLst>
                </a:gridCol>
              </a:tblGrid>
              <a:tr h="358375">
                <a:tc>
                  <a:txBody>
                    <a:bodyPr/>
                    <a:lstStyle/>
                    <a:p>
                      <a:pPr marL="0" marR="0" lvl="0" indent="0" algn="ctr" rtl="0">
                        <a:lnSpc>
                          <a:spcPct val="107000"/>
                        </a:lnSpc>
                        <a:spcBef>
                          <a:spcPts val="0"/>
                        </a:spcBef>
                        <a:spcAft>
                          <a:spcPts val="0"/>
                        </a:spcAft>
                        <a:buNone/>
                      </a:pPr>
                      <a:r>
                        <a:rPr lang="en-GB" sz="1200" u="none" strike="noStrike" cap="none"/>
                        <a:t> </a:t>
                      </a:r>
                      <a:endParaRPr sz="1200" u="none" strike="noStrike" cap="none">
                        <a:latin typeface="+mn-lt"/>
                        <a:ea typeface="Calibri"/>
                        <a:cs typeface="Calibri"/>
                        <a:sym typeface="Calibri"/>
                      </a:endParaRPr>
                    </a:p>
                  </a:txBody>
                  <a:tcPr marL="49050" marR="49050" marT="0" marB="0">
                    <a:solidFill>
                      <a:schemeClr val="bg2">
                        <a:lumMod val="20000"/>
                        <a:lumOff val="80000"/>
                      </a:schemeClr>
                    </a:solidFill>
                  </a:tcPr>
                </a:tc>
                <a:tc>
                  <a:txBody>
                    <a:bodyPr/>
                    <a:lstStyle/>
                    <a:p>
                      <a:pPr marL="0" marR="0" lvl="0" indent="0" algn="ctr" rtl="0">
                        <a:lnSpc>
                          <a:spcPct val="107000"/>
                        </a:lnSpc>
                        <a:spcBef>
                          <a:spcPts val="0"/>
                        </a:spcBef>
                        <a:spcAft>
                          <a:spcPts val="0"/>
                        </a:spcAft>
                        <a:buNone/>
                      </a:pPr>
                      <a:r>
                        <a:rPr lang="en-GB" sz="1200" b="1" u="sng" strike="noStrike" cap="none" dirty="0"/>
                        <a:t>Monday</a:t>
                      </a:r>
                      <a:endParaRPr sz="1200" b="1" u="sng" strike="noStrike" cap="none" dirty="0">
                        <a:latin typeface="+mn-lt"/>
                        <a:ea typeface="Calibri"/>
                        <a:cs typeface="Calibri"/>
                        <a:sym typeface="Calibri"/>
                      </a:endParaRPr>
                    </a:p>
                  </a:txBody>
                  <a:tcPr marL="49050" marR="49050" marT="0" marB="0">
                    <a:solidFill>
                      <a:schemeClr val="bg2">
                        <a:lumMod val="20000"/>
                        <a:lumOff val="80000"/>
                      </a:schemeClr>
                    </a:solidFill>
                  </a:tcPr>
                </a:tc>
                <a:tc>
                  <a:txBody>
                    <a:bodyPr/>
                    <a:lstStyle/>
                    <a:p>
                      <a:pPr marL="0" marR="0" lvl="0" indent="0" algn="ctr" rtl="0">
                        <a:lnSpc>
                          <a:spcPct val="107000"/>
                        </a:lnSpc>
                        <a:spcBef>
                          <a:spcPts val="0"/>
                        </a:spcBef>
                        <a:spcAft>
                          <a:spcPts val="0"/>
                        </a:spcAft>
                        <a:buNone/>
                      </a:pPr>
                      <a:r>
                        <a:rPr lang="en-GB" sz="1200" b="1" u="sng" strike="noStrike" cap="none" dirty="0"/>
                        <a:t>Tuesday</a:t>
                      </a:r>
                      <a:endParaRPr sz="1200" b="1" u="sng" strike="noStrike" cap="none" dirty="0">
                        <a:latin typeface="+mn-lt"/>
                        <a:ea typeface="Calibri"/>
                        <a:cs typeface="Calibri"/>
                        <a:sym typeface="Calibri"/>
                      </a:endParaRPr>
                    </a:p>
                  </a:txBody>
                  <a:tcPr marL="49050" marR="49050" marT="0" marB="0">
                    <a:solidFill>
                      <a:schemeClr val="bg2">
                        <a:lumMod val="20000"/>
                        <a:lumOff val="80000"/>
                      </a:schemeClr>
                    </a:solidFill>
                  </a:tcPr>
                </a:tc>
                <a:tc>
                  <a:txBody>
                    <a:bodyPr/>
                    <a:lstStyle/>
                    <a:p>
                      <a:pPr marL="0" marR="0" lvl="0" indent="0" algn="ctr" rtl="0">
                        <a:lnSpc>
                          <a:spcPct val="107000"/>
                        </a:lnSpc>
                        <a:spcBef>
                          <a:spcPts val="0"/>
                        </a:spcBef>
                        <a:spcAft>
                          <a:spcPts val="0"/>
                        </a:spcAft>
                        <a:buNone/>
                      </a:pPr>
                      <a:r>
                        <a:rPr lang="en-GB" sz="1200" b="1" u="sng" strike="noStrike" cap="none" dirty="0"/>
                        <a:t>Wednesday</a:t>
                      </a:r>
                      <a:endParaRPr sz="1200" b="1" u="sng" strike="noStrike" cap="none" dirty="0">
                        <a:latin typeface="+mn-lt"/>
                        <a:ea typeface="Calibri"/>
                        <a:cs typeface="Calibri"/>
                        <a:sym typeface="Calibri"/>
                      </a:endParaRPr>
                    </a:p>
                  </a:txBody>
                  <a:tcPr marL="49050" marR="49050" marT="0" marB="0">
                    <a:solidFill>
                      <a:schemeClr val="bg2">
                        <a:lumMod val="20000"/>
                        <a:lumOff val="80000"/>
                      </a:schemeClr>
                    </a:solidFill>
                  </a:tcPr>
                </a:tc>
                <a:tc>
                  <a:txBody>
                    <a:bodyPr/>
                    <a:lstStyle/>
                    <a:p>
                      <a:pPr marL="0" marR="0" lvl="0" indent="0" algn="ctr" rtl="0">
                        <a:lnSpc>
                          <a:spcPct val="107000"/>
                        </a:lnSpc>
                        <a:spcBef>
                          <a:spcPts val="0"/>
                        </a:spcBef>
                        <a:spcAft>
                          <a:spcPts val="0"/>
                        </a:spcAft>
                        <a:buNone/>
                      </a:pPr>
                      <a:r>
                        <a:rPr lang="en-GB" sz="1200" b="1" u="sng" strike="noStrike" cap="none" dirty="0"/>
                        <a:t>Thursday</a:t>
                      </a:r>
                      <a:endParaRPr sz="1200" b="1" u="sng" strike="noStrike" cap="none" dirty="0">
                        <a:latin typeface="+mn-lt"/>
                        <a:ea typeface="Calibri"/>
                        <a:cs typeface="Calibri"/>
                        <a:sym typeface="Calibri"/>
                      </a:endParaRPr>
                    </a:p>
                  </a:txBody>
                  <a:tcPr marL="49050" marR="49050" marT="0" marB="0">
                    <a:solidFill>
                      <a:schemeClr val="bg2">
                        <a:lumMod val="20000"/>
                        <a:lumOff val="80000"/>
                      </a:schemeClr>
                    </a:solidFill>
                  </a:tcPr>
                </a:tc>
                <a:tc>
                  <a:txBody>
                    <a:bodyPr/>
                    <a:lstStyle/>
                    <a:p>
                      <a:pPr marL="0" marR="0" lvl="0" indent="0" algn="ctr" rtl="0">
                        <a:lnSpc>
                          <a:spcPct val="107000"/>
                        </a:lnSpc>
                        <a:spcBef>
                          <a:spcPts val="0"/>
                        </a:spcBef>
                        <a:spcAft>
                          <a:spcPts val="0"/>
                        </a:spcAft>
                        <a:buNone/>
                      </a:pPr>
                      <a:r>
                        <a:rPr lang="en-GB" sz="1200" b="1" u="sng" strike="noStrike" cap="none" dirty="0"/>
                        <a:t>Friday</a:t>
                      </a:r>
                      <a:endParaRPr sz="1200" b="1" u="sng" strike="noStrike" cap="none" dirty="0">
                        <a:latin typeface="+mn-lt"/>
                        <a:ea typeface="Calibri"/>
                        <a:cs typeface="Calibri"/>
                        <a:sym typeface="Calibri"/>
                      </a:endParaRPr>
                    </a:p>
                  </a:txBody>
                  <a:tcPr marL="49050" marR="49050" marT="0" marB="0">
                    <a:solidFill>
                      <a:schemeClr val="bg2">
                        <a:lumMod val="20000"/>
                        <a:lumOff val="80000"/>
                      </a:schemeClr>
                    </a:solidFill>
                  </a:tcPr>
                </a:tc>
                <a:extLst>
                  <a:ext uri="{0D108BD9-81ED-4DB2-BD59-A6C34878D82A}">
                    <a16:rowId xmlns:a16="http://schemas.microsoft.com/office/drawing/2014/main" val="10000"/>
                  </a:ext>
                </a:extLst>
              </a:tr>
              <a:tr h="1011401">
                <a:tc>
                  <a:txBody>
                    <a:bodyPr/>
                    <a:lstStyle/>
                    <a:p>
                      <a:pPr marL="0" marR="0" lvl="0" indent="0" algn="ctr" rtl="0">
                        <a:lnSpc>
                          <a:spcPct val="107000"/>
                        </a:lnSpc>
                        <a:spcBef>
                          <a:spcPts val="0"/>
                        </a:spcBef>
                        <a:spcAft>
                          <a:spcPts val="0"/>
                        </a:spcAft>
                        <a:buNone/>
                      </a:pPr>
                      <a:r>
                        <a:rPr lang="en-GB" sz="1200" b="1" u="none" strike="noStrike" cap="none" dirty="0"/>
                        <a:t> </a:t>
                      </a:r>
                      <a:endParaRPr sz="1200" b="1" u="none" strike="noStrike" cap="none" dirty="0"/>
                    </a:p>
                    <a:p>
                      <a:pPr marL="0" marR="0" lvl="0" indent="0" algn="ctr" rtl="0">
                        <a:lnSpc>
                          <a:spcPct val="107000"/>
                        </a:lnSpc>
                        <a:spcBef>
                          <a:spcPts val="800"/>
                        </a:spcBef>
                        <a:spcAft>
                          <a:spcPts val="0"/>
                        </a:spcAft>
                        <a:buNone/>
                      </a:pPr>
                      <a:r>
                        <a:rPr lang="en-GB" sz="1200" b="1" u="none" strike="noStrike" cap="none" dirty="0"/>
                        <a:t> </a:t>
                      </a:r>
                      <a:endParaRPr sz="1200" b="1" u="none" strike="noStrike" cap="none" dirty="0"/>
                    </a:p>
                    <a:p>
                      <a:pPr marL="0" marR="0" lvl="0" indent="0" algn="ctr" rtl="0">
                        <a:lnSpc>
                          <a:spcPct val="107000"/>
                        </a:lnSpc>
                        <a:spcBef>
                          <a:spcPts val="800"/>
                        </a:spcBef>
                        <a:spcAft>
                          <a:spcPts val="0"/>
                        </a:spcAft>
                        <a:buNone/>
                      </a:pPr>
                      <a:r>
                        <a:rPr lang="en-GB" sz="1200" b="1" u="none" strike="noStrike" cap="none" dirty="0"/>
                        <a:t>AM</a:t>
                      </a:r>
                      <a:endParaRPr sz="1200" b="1" u="none" strike="noStrike" cap="none" dirty="0">
                        <a:latin typeface="+mn-lt"/>
                        <a:ea typeface="Calibri"/>
                        <a:cs typeface="Calibri"/>
                        <a:sym typeface="Calibri"/>
                      </a:endParaRPr>
                    </a:p>
                  </a:txBody>
                  <a:tcPr marL="49050" marR="49050" marT="0" marB="0">
                    <a:solidFill>
                      <a:schemeClr val="bg2">
                        <a:lumMod val="20000"/>
                        <a:lumOff val="80000"/>
                      </a:schemeClr>
                    </a:solidFill>
                  </a:tcPr>
                </a:tc>
                <a:tc>
                  <a:txBody>
                    <a:bodyPr/>
                    <a:lstStyle/>
                    <a:p>
                      <a:pPr marL="0" marR="0" lvl="0" indent="0" algn="ctr" rtl="0">
                        <a:lnSpc>
                          <a:spcPct val="107000"/>
                        </a:lnSpc>
                        <a:spcBef>
                          <a:spcPts val="0"/>
                        </a:spcBef>
                        <a:spcAft>
                          <a:spcPts val="0"/>
                        </a:spcAft>
                        <a:buNone/>
                      </a:pPr>
                      <a:r>
                        <a:rPr lang="en-GB" sz="1200" u="none" strike="noStrike" cap="none" dirty="0"/>
                        <a:t>Assembly</a:t>
                      </a:r>
                      <a:endParaRPr sz="1200" u="none" strike="noStrike" cap="none" dirty="0"/>
                    </a:p>
                    <a:p>
                      <a:pPr marL="0" marR="0" lvl="0" indent="0" algn="ctr" rtl="0">
                        <a:lnSpc>
                          <a:spcPct val="107000"/>
                        </a:lnSpc>
                        <a:spcBef>
                          <a:spcPts val="800"/>
                        </a:spcBef>
                        <a:spcAft>
                          <a:spcPts val="0"/>
                        </a:spcAft>
                        <a:buNone/>
                      </a:pPr>
                      <a:r>
                        <a:rPr lang="en-GB" sz="1200" u="none" strike="noStrike" cap="none" dirty="0"/>
                        <a:t> </a:t>
                      </a:r>
                    </a:p>
                    <a:p>
                      <a:pPr marL="0" marR="0" lvl="0" indent="0" algn="ctr" rtl="0">
                        <a:lnSpc>
                          <a:spcPct val="107000"/>
                        </a:lnSpc>
                        <a:spcBef>
                          <a:spcPts val="800"/>
                        </a:spcBef>
                        <a:spcAft>
                          <a:spcPts val="0"/>
                        </a:spcAft>
                        <a:buNone/>
                      </a:pPr>
                      <a:endParaRPr sz="1200" u="none" strike="noStrike" cap="none" dirty="0"/>
                    </a:p>
                    <a:p>
                      <a:pPr marL="0" marR="0" lvl="0" indent="0" algn="ctr" rtl="0">
                        <a:lnSpc>
                          <a:spcPct val="107000"/>
                        </a:lnSpc>
                        <a:spcBef>
                          <a:spcPts val="800"/>
                        </a:spcBef>
                        <a:spcAft>
                          <a:spcPts val="0"/>
                        </a:spcAft>
                        <a:buNone/>
                      </a:pPr>
                      <a:r>
                        <a:rPr lang="en-GB" sz="1200" u="none" strike="noStrike" cap="none" dirty="0"/>
                        <a:t>English</a:t>
                      </a:r>
                    </a:p>
                    <a:p>
                      <a:pPr marL="0" marR="0" lvl="0" indent="0" algn="ctr" rtl="0">
                        <a:lnSpc>
                          <a:spcPct val="107000"/>
                        </a:lnSpc>
                        <a:spcBef>
                          <a:spcPts val="800"/>
                        </a:spcBef>
                        <a:spcAft>
                          <a:spcPts val="0"/>
                        </a:spcAft>
                        <a:buNone/>
                      </a:pPr>
                      <a:r>
                        <a:rPr lang="en-GB" sz="1200" u="none" strike="noStrike" cap="none" dirty="0"/>
                        <a:t>Spellings</a:t>
                      </a:r>
                      <a:endParaRPr sz="1200" u="none" strike="noStrike" cap="none" dirty="0">
                        <a:latin typeface="+mn-lt"/>
                        <a:ea typeface="Calibri"/>
                        <a:cs typeface="Calibri"/>
                        <a:sym typeface="Calibri"/>
                      </a:endParaRPr>
                    </a:p>
                  </a:txBody>
                  <a:tcPr marL="49050" marR="49050" marT="0" marB="0">
                    <a:solidFill>
                      <a:schemeClr val="bg2">
                        <a:lumMod val="20000"/>
                        <a:lumOff val="80000"/>
                      </a:schemeClr>
                    </a:solidFill>
                  </a:tcPr>
                </a:tc>
                <a:tc>
                  <a:txBody>
                    <a:bodyPr/>
                    <a:lstStyle/>
                    <a:p>
                      <a:pPr marL="0" marR="0" lvl="0" indent="0" algn="ctr" rtl="0">
                        <a:lnSpc>
                          <a:spcPct val="107000"/>
                        </a:lnSpc>
                        <a:spcBef>
                          <a:spcPts val="0"/>
                        </a:spcBef>
                        <a:spcAft>
                          <a:spcPts val="0"/>
                        </a:spcAft>
                        <a:buNone/>
                      </a:pPr>
                      <a:r>
                        <a:rPr lang="en-GB" sz="1200" u="none" strike="noStrike" cap="none" dirty="0"/>
                        <a:t>Open Book Assembly</a:t>
                      </a:r>
                    </a:p>
                    <a:p>
                      <a:pPr marL="0" marR="0" lvl="0" indent="0" algn="ctr" rtl="0">
                        <a:lnSpc>
                          <a:spcPct val="107000"/>
                        </a:lnSpc>
                        <a:spcBef>
                          <a:spcPts val="0"/>
                        </a:spcBef>
                        <a:spcAft>
                          <a:spcPts val="0"/>
                        </a:spcAft>
                        <a:buNone/>
                      </a:pPr>
                      <a:r>
                        <a:rPr lang="en-GB" sz="1200" u="none" strike="noStrike" cap="none" dirty="0"/>
                        <a:t>(fortnightly)</a:t>
                      </a:r>
                      <a:endParaRPr sz="1200" u="none" strike="noStrike" cap="none" dirty="0"/>
                    </a:p>
                    <a:p>
                      <a:pPr marL="0" marR="0" lvl="0" indent="0" algn="ctr" rtl="0">
                        <a:lnSpc>
                          <a:spcPct val="107000"/>
                        </a:lnSpc>
                        <a:spcBef>
                          <a:spcPts val="800"/>
                        </a:spcBef>
                        <a:spcAft>
                          <a:spcPts val="0"/>
                        </a:spcAft>
                        <a:buNone/>
                      </a:pPr>
                      <a:r>
                        <a:rPr lang="en-GB" sz="1200" u="none" strike="noStrike" cap="none" dirty="0"/>
                        <a:t> </a:t>
                      </a:r>
                      <a:endParaRPr sz="1200" u="none" strike="noStrike" cap="none" dirty="0"/>
                    </a:p>
                    <a:p>
                      <a:pPr marL="0" marR="0" lvl="0" indent="0" algn="ctr" rtl="0">
                        <a:lnSpc>
                          <a:spcPct val="107000"/>
                        </a:lnSpc>
                        <a:spcBef>
                          <a:spcPts val="800"/>
                        </a:spcBef>
                        <a:spcAft>
                          <a:spcPts val="0"/>
                        </a:spcAft>
                        <a:buNone/>
                      </a:pPr>
                      <a:r>
                        <a:rPr lang="en-GB" sz="1200" u="none" strike="noStrike" cap="none" dirty="0"/>
                        <a:t>Maths</a:t>
                      </a:r>
                    </a:p>
                    <a:p>
                      <a:pPr marL="0" marR="0" lvl="0" indent="0" algn="ctr" defTabSz="914400" rtl="0" eaLnBrk="1" fontAlgn="auto" latinLnBrk="0" hangingPunct="1">
                        <a:lnSpc>
                          <a:spcPct val="107000"/>
                        </a:lnSpc>
                        <a:spcBef>
                          <a:spcPts val="800"/>
                        </a:spcBef>
                        <a:spcAft>
                          <a:spcPts val="0"/>
                        </a:spcAft>
                        <a:buClr>
                          <a:srgbClr val="000000"/>
                        </a:buClr>
                        <a:buSzTx/>
                        <a:buFont typeface="Arial"/>
                        <a:buNone/>
                        <a:tabLst/>
                        <a:defRPr/>
                      </a:pPr>
                      <a:r>
                        <a:rPr lang="en-GB" sz="1200" u="none" strike="noStrike" cap="none" dirty="0"/>
                        <a:t>Reading For Pleasure</a:t>
                      </a:r>
                      <a:endParaRPr lang="en-GB" sz="1200" u="none" strike="noStrike" cap="none" dirty="0">
                        <a:sym typeface="Calibri"/>
                      </a:endParaRPr>
                    </a:p>
                    <a:p>
                      <a:pPr marL="0" marR="0" lvl="0" indent="0" algn="ctr" defTabSz="914400" rtl="0" eaLnBrk="1" fontAlgn="auto" latinLnBrk="0" hangingPunct="1">
                        <a:lnSpc>
                          <a:spcPct val="107000"/>
                        </a:lnSpc>
                        <a:spcBef>
                          <a:spcPts val="800"/>
                        </a:spcBef>
                        <a:spcAft>
                          <a:spcPts val="0"/>
                        </a:spcAft>
                        <a:buClr>
                          <a:srgbClr val="000000"/>
                        </a:buClr>
                        <a:buSzTx/>
                        <a:buFont typeface="Arial"/>
                        <a:buNone/>
                        <a:tabLst/>
                        <a:defRPr/>
                      </a:pPr>
                      <a:endParaRPr lang="en-GB" sz="1200" u="none" strike="noStrike" cap="none" dirty="0">
                        <a:latin typeface="+mn-lt"/>
                        <a:ea typeface="Calibri"/>
                        <a:cs typeface="Calibri"/>
                        <a:sym typeface="Calibri"/>
                      </a:endParaRPr>
                    </a:p>
                  </a:txBody>
                  <a:tcPr marL="49050" marR="49050" marT="0" marB="0">
                    <a:solidFill>
                      <a:schemeClr val="bg2">
                        <a:lumMod val="20000"/>
                        <a:lumOff val="80000"/>
                      </a:schemeClr>
                    </a:solidFill>
                  </a:tcPr>
                </a:tc>
                <a:tc>
                  <a:txBody>
                    <a:bodyPr/>
                    <a:lstStyle/>
                    <a:p>
                      <a:pPr marL="0" marR="0" lvl="0" indent="0" algn="ctr" rtl="0">
                        <a:lnSpc>
                          <a:spcPct val="107000"/>
                        </a:lnSpc>
                        <a:spcBef>
                          <a:spcPts val="800"/>
                        </a:spcBef>
                        <a:spcAft>
                          <a:spcPts val="0"/>
                        </a:spcAft>
                        <a:buNone/>
                      </a:pPr>
                      <a:r>
                        <a:rPr lang="en-GB" sz="1200" u="none" strike="noStrike" cap="none" dirty="0"/>
                        <a:t>Maths</a:t>
                      </a:r>
                    </a:p>
                    <a:p>
                      <a:pPr marL="0" marR="0" lvl="0" indent="0" algn="ctr" defTabSz="914400" rtl="0" eaLnBrk="1" fontAlgn="auto" latinLnBrk="0" hangingPunct="1">
                        <a:lnSpc>
                          <a:spcPct val="107000"/>
                        </a:lnSpc>
                        <a:spcBef>
                          <a:spcPts val="800"/>
                        </a:spcBef>
                        <a:spcAft>
                          <a:spcPts val="0"/>
                        </a:spcAft>
                        <a:buClr>
                          <a:srgbClr val="000000"/>
                        </a:buClr>
                        <a:buSzTx/>
                        <a:buFont typeface="Arial"/>
                        <a:buNone/>
                        <a:tabLst/>
                        <a:defRPr/>
                      </a:pPr>
                      <a:endParaRPr lang="en-GB" sz="1200" u="none" strike="noStrike" cap="none" dirty="0">
                        <a:sym typeface="Calibri"/>
                      </a:endParaRPr>
                    </a:p>
                    <a:p>
                      <a:pPr marL="0" marR="0" lvl="0" indent="0" algn="ctr" defTabSz="914400" rtl="0" eaLnBrk="1" fontAlgn="auto" latinLnBrk="0" hangingPunct="1">
                        <a:lnSpc>
                          <a:spcPct val="107000"/>
                        </a:lnSpc>
                        <a:spcBef>
                          <a:spcPts val="800"/>
                        </a:spcBef>
                        <a:spcAft>
                          <a:spcPts val="0"/>
                        </a:spcAft>
                        <a:buClr>
                          <a:srgbClr val="000000"/>
                        </a:buClr>
                        <a:buSzTx/>
                        <a:buFont typeface="Arial"/>
                        <a:buNone/>
                        <a:tabLst/>
                        <a:defRPr/>
                      </a:pPr>
                      <a:r>
                        <a:rPr lang="en-GB" sz="1200" u="none" strike="noStrike" cap="none" dirty="0"/>
                        <a:t>Reading For Pleasure</a:t>
                      </a:r>
                      <a:endParaRPr lang="en-GB" sz="1200" u="none" strike="noStrike" cap="none" dirty="0">
                        <a:sym typeface="Calibri"/>
                      </a:endParaRPr>
                    </a:p>
                    <a:p>
                      <a:pPr marL="0" marR="0" lvl="0" indent="0" algn="ctr" rtl="0">
                        <a:lnSpc>
                          <a:spcPct val="107000"/>
                        </a:lnSpc>
                        <a:spcBef>
                          <a:spcPts val="800"/>
                        </a:spcBef>
                        <a:spcAft>
                          <a:spcPts val="0"/>
                        </a:spcAft>
                        <a:buNone/>
                      </a:pPr>
                      <a:endParaRPr sz="1200" u="none" strike="noStrike" cap="none" dirty="0">
                        <a:latin typeface="+mn-lt"/>
                        <a:ea typeface="Calibri"/>
                        <a:cs typeface="Calibri"/>
                        <a:sym typeface="Calibri"/>
                      </a:endParaRPr>
                    </a:p>
                  </a:txBody>
                  <a:tcPr marL="49050" marR="49050" marT="0" marB="0">
                    <a:solidFill>
                      <a:schemeClr val="bg2">
                        <a:lumMod val="20000"/>
                        <a:lumOff val="80000"/>
                      </a:schemeClr>
                    </a:solidFill>
                  </a:tcPr>
                </a:tc>
                <a:tc>
                  <a:txBody>
                    <a:bodyPr/>
                    <a:lstStyle/>
                    <a:p>
                      <a:pPr marL="0" marR="0" lvl="0" indent="0" algn="ctr" rtl="0">
                        <a:lnSpc>
                          <a:spcPct val="107000"/>
                        </a:lnSpc>
                        <a:spcBef>
                          <a:spcPts val="800"/>
                        </a:spcBef>
                        <a:spcAft>
                          <a:spcPts val="0"/>
                        </a:spcAft>
                        <a:buNone/>
                      </a:pPr>
                      <a:r>
                        <a:rPr lang="en-GB" sz="1200" u="none" strike="noStrike" cap="none" dirty="0"/>
                        <a:t>Maths</a:t>
                      </a:r>
                    </a:p>
                    <a:p>
                      <a:pPr marL="0" marR="0" lvl="0" indent="0" algn="ctr" rtl="0">
                        <a:lnSpc>
                          <a:spcPct val="107000"/>
                        </a:lnSpc>
                        <a:spcBef>
                          <a:spcPts val="800"/>
                        </a:spcBef>
                        <a:spcAft>
                          <a:spcPts val="0"/>
                        </a:spcAft>
                        <a:buNone/>
                      </a:pPr>
                      <a:endParaRPr lang="en-GB" sz="1200" u="none" strike="noStrike" cap="none" dirty="0">
                        <a:sym typeface="Calibri"/>
                      </a:endParaRPr>
                    </a:p>
                    <a:p>
                      <a:pPr marL="0" marR="0" lvl="0" indent="0" algn="ctr" defTabSz="914400" rtl="0" eaLnBrk="1" fontAlgn="auto" latinLnBrk="0" hangingPunct="1">
                        <a:lnSpc>
                          <a:spcPct val="107000"/>
                        </a:lnSpc>
                        <a:spcBef>
                          <a:spcPts val="800"/>
                        </a:spcBef>
                        <a:spcAft>
                          <a:spcPts val="0"/>
                        </a:spcAft>
                        <a:buClr>
                          <a:srgbClr val="000000"/>
                        </a:buClr>
                        <a:buSzTx/>
                        <a:buFont typeface="Arial"/>
                        <a:buNone/>
                        <a:tabLst/>
                        <a:defRPr/>
                      </a:pPr>
                      <a:r>
                        <a:rPr lang="en-GB" sz="1200" u="none" strike="noStrike" cap="none" dirty="0"/>
                        <a:t>Reading For Pleasure</a:t>
                      </a:r>
                      <a:endParaRPr lang="en-GB" sz="1200" u="none" strike="noStrike" cap="none" dirty="0">
                        <a:sym typeface="Calibri"/>
                      </a:endParaRPr>
                    </a:p>
                    <a:p>
                      <a:pPr marL="0" marR="0" lvl="0" indent="0" algn="ctr" rtl="0">
                        <a:lnSpc>
                          <a:spcPct val="107000"/>
                        </a:lnSpc>
                        <a:spcBef>
                          <a:spcPts val="800"/>
                        </a:spcBef>
                        <a:spcAft>
                          <a:spcPts val="0"/>
                        </a:spcAft>
                        <a:buNone/>
                      </a:pPr>
                      <a:endParaRPr sz="1200" u="none" strike="noStrike" cap="none" dirty="0">
                        <a:latin typeface="+mn-lt"/>
                        <a:ea typeface="Calibri"/>
                        <a:cs typeface="Calibri"/>
                        <a:sym typeface="Calibri"/>
                      </a:endParaRPr>
                    </a:p>
                  </a:txBody>
                  <a:tcPr marL="49050" marR="49050" marT="0" marB="0">
                    <a:solidFill>
                      <a:schemeClr val="bg2">
                        <a:lumMod val="20000"/>
                        <a:lumOff val="80000"/>
                      </a:schemeClr>
                    </a:solidFill>
                  </a:tcPr>
                </a:tc>
                <a:tc>
                  <a:txBody>
                    <a:bodyPr/>
                    <a:lstStyle/>
                    <a:p>
                      <a:pPr marL="0" marR="0" lvl="0" indent="0" algn="ctr" rtl="0">
                        <a:lnSpc>
                          <a:spcPct val="107000"/>
                        </a:lnSpc>
                        <a:spcBef>
                          <a:spcPts val="800"/>
                        </a:spcBef>
                        <a:spcAft>
                          <a:spcPts val="0"/>
                        </a:spcAft>
                        <a:buNone/>
                      </a:pPr>
                      <a:r>
                        <a:rPr lang="en-GB" sz="1200" u="none" strike="noStrike" cap="none" dirty="0"/>
                        <a:t>Maths</a:t>
                      </a:r>
                    </a:p>
                    <a:p>
                      <a:pPr marL="0" marR="0" lvl="0" indent="0" algn="ctr" rtl="0">
                        <a:lnSpc>
                          <a:spcPct val="107000"/>
                        </a:lnSpc>
                        <a:spcBef>
                          <a:spcPts val="800"/>
                        </a:spcBef>
                        <a:spcAft>
                          <a:spcPts val="0"/>
                        </a:spcAft>
                        <a:buNone/>
                      </a:pPr>
                      <a:endParaRPr lang="en-GB" sz="1200" u="none" strike="noStrike" cap="none" dirty="0">
                        <a:sym typeface="Calibri"/>
                      </a:endParaRPr>
                    </a:p>
                    <a:p>
                      <a:pPr marL="0" marR="0" lvl="0" indent="0" algn="ctr" defTabSz="914400" rtl="0" eaLnBrk="1" fontAlgn="auto" latinLnBrk="0" hangingPunct="1">
                        <a:lnSpc>
                          <a:spcPct val="107000"/>
                        </a:lnSpc>
                        <a:spcBef>
                          <a:spcPts val="800"/>
                        </a:spcBef>
                        <a:spcAft>
                          <a:spcPts val="0"/>
                        </a:spcAft>
                        <a:buClr>
                          <a:srgbClr val="000000"/>
                        </a:buClr>
                        <a:buSzTx/>
                        <a:buFont typeface="Arial"/>
                        <a:buNone/>
                        <a:tabLst/>
                        <a:defRPr/>
                      </a:pPr>
                      <a:r>
                        <a:rPr lang="en-GB" sz="1200" u="none" strike="noStrike" cap="none" dirty="0"/>
                        <a:t>Reading For Pleasure</a:t>
                      </a:r>
                      <a:endParaRPr lang="en-GB" sz="1200" u="none" strike="noStrike" cap="none" dirty="0">
                        <a:sym typeface="Calibri"/>
                      </a:endParaRPr>
                    </a:p>
                    <a:p>
                      <a:pPr marL="0" marR="0" lvl="0" indent="0" algn="ctr" rtl="0">
                        <a:lnSpc>
                          <a:spcPct val="107000"/>
                        </a:lnSpc>
                        <a:spcBef>
                          <a:spcPts val="800"/>
                        </a:spcBef>
                        <a:spcAft>
                          <a:spcPts val="0"/>
                        </a:spcAft>
                        <a:buNone/>
                      </a:pPr>
                      <a:endParaRPr sz="1200" u="none" strike="noStrike" cap="none" dirty="0">
                        <a:latin typeface="+mn-lt"/>
                        <a:ea typeface="Calibri"/>
                        <a:cs typeface="Calibri"/>
                        <a:sym typeface="Calibri"/>
                      </a:endParaRPr>
                    </a:p>
                  </a:txBody>
                  <a:tcPr marL="49050" marR="49050" marT="0" marB="0">
                    <a:solidFill>
                      <a:schemeClr val="bg2">
                        <a:lumMod val="20000"/>
                        <a:lumOff val="80000"/>
                      </a:schemeClr>
                    </a:solidFill>
                  </a:tcPr>
                </a:tc>
                <a:extLst>
                  <a:ext uri="{0D108BD9-81ED-4DB2-BD59-A6C34878D82A}">
                    <a16:rowId xmlns:a16="http://schemas.microsoft.com/office/drawing/2014/main" val="10001"/>
                  </a:ext>
                </a:extLst>
              </a:tr>
              <a:tr h="939871">
                <a:tc>
                  <a:txBody>
                    <a:bodyPr/>
                    <a:lstStyle/>
                    <a:p>
                      <a:pPr marL="0" marR="0" lvl="0" indent="0" algn="ctr" rtl="0">
                        <a:lnSpc>
                          <a:spcPct val="107000"/>
                        </a:lnSpc>
                        <a:spcBef>
                          <a:spcPts val="0"/>
                        </a:spcBef>
                        <a:spcAft>
                          <a:spcPts val="0"/>
                        </a:spcAft>
                        <a:buNone/>
                      </a:pPr>
                      <a:r>
                        <a:rPr lang="en-GB" sz="1200" b="1" u="none" strike="noStrike" cap="none" dirty="0"/>
                        <a:t> </a:t>
                      </a:r>
                      <a:endParaRPr sz="1200" b="1" u="none" strike="noStrike" cap="none" dirty="0"/>
                    </a:p>
                    <a:p>
                      <a:pPr marL="0" marR="0" lvl="0" indent="0" algn="ctr" rtl="0">
                        <a:lnSpc>
                          <a:spcPct val="107000"/>
                        </a:lnSpc>
                        <a:spcBef>
                          <a:spcPts val="800"/>
                        </a:spcBef>
                        <a:spcAft>
                          <a:spcPts val="0"/>
                        </a:spcAft>
                        <a:buNone/>
                      </a:pPr>
                      <a:r>
                        <a:rPr lang="en-GB" sz="1200" b="1" u="none" strike="noStrike" cap="none" dirty="0"/>
                        <a:t> </a:t>
                      </a:r>
                      <a:endParaRPr sz="1200" b="1" u="none" strike="noStrike" cap="none" dirty="0"/>
                    </a:p>
                    <a:p>
                      <a:pPr marL="0" marR="0" lvl="0" indent="0" algn="ctr" rtl="0">
                        <a:lnSpc>
                          <a:spcPct val="107000"/>
                        </a:lnSpc>
                        <a:spcBef>
                          <a:spcPts val="800"/>
                        </a:spcBef>
                        <a:spcAft>
                          <a:spcPts val="0"/>
                        </a:spcAft>
                        <a:buNone/>
                      </a:pPr>
                      <a:r>
                        <a:rPr lang="en-GB" sz="1200" b="1" u="none" strike="noStrike" cap="none" dirty="0"/>
                        <a:t>AM</a:t>
                      </a:r>
                      <a:endParaRPr sz="1200" b="1" u="none" strike="noStrike" cap="none" dirty="0"/>
                    </a:p>
                    <a:p>
                      <a:pPr marL="0" marR="0" lvl="0" indent="0" algn="l" rtl="0">
                        <a:lnSpc>
                          <a:spcPct val="107000"/>
                        </a:lnSpc>
                        <a:spcBef>
                          <a:spcPts val="800"/>
                        </a:spcBef>
                        <a:spcAft>
                          <a:spcPts val="0"/>
                        </a:spcAft>
                        <a:buNone/>
                      </a:pPr>
                      <a:r>
                        <a:rPr lang="en-GB" sz="1200" b="1" u="none" strike="noStrike" cap="none" dirty="0"/>
                        <a:t> </a:t>
                      </a:r>
                      <a:endParaRPr sz="1200" b="1" u="none" strike="noStrike" cap="none" dirty="0">
                        <a:latin typeface="+mn-lt"/>
                        <a:ea typeface="Calibri"/>
                        <a:cs typeface="Calibri"/>
                        <a:sym typeface="Calibri"/>
                      </a:endParaRPr>
                    </a:p>
                  </a:txBody>
                  <a:tcPr marL="49050" marR="49050" marT="0" marB="0">
                    <a:solidFill>
                      <a:schemeClr val="bg2">
                        <a:lumMod val="20000"/>
                        <a:lumOff val="80000"/>
                      </a:schemeClr>
                    </a:solidFill>
                  </a:tcPr>
                </a:tc>
                <a:tc>
                  <a:txBody>
                    <a:bodyPr/>
                    <a:lstStyle/>
                    <a:p>
                      <a:pPr marL="0" marR="0" lvl="0" indent="0" algn="ctr" rtl="0">
                        <a:lnSpc>
                          <a:spcPct val="107000"/>
                        </a:lnSpc>
                        <a:spcBef>
                          <a:spcPts val="0"/>
                        </a:spcBef>
                        <a:spcAft>
                          <a:spcPts val="0"/>
                        </a:spcAft>
                        <a:buNone/>
                      </a:pPr>
                      <a:r>
                        <a:rPr lang="en-GB" sz="1200" u="none" strike="noStrike" cap="none" dirty="0"/>
                        <a:t>Maths</a:t>
                      </a:r>
                      <a:endParaRPr sz="1200" u="none" strike="noStrike" cap="none" dirty="0"/>
                    </a:p>
                    <a:p>
                      <a:pPr marL="0" marR="0" lvl="0" indent="0" algn="ctr" rtl="0">
                        <a:lnSpc>
                          <a:spcPct val="107000"/>
                        </a:lnSpc>
                        <a:spcBef>
                          <a:spcPts val="800"/>
                        </a:spcBef>
                        <a:spcAft>
                          <a:spcPts val="0"/>
                        </a:spcAft>
                        <a:buNone/>
                      </a:pPr>
                      <a:r>
                        <a:rPr lang="en-GB" sz="1200" u="none" strike="noStrike" cap="none" dirty="0"/>
                        <a:t> </a:t>
                      </a:r>
                      <a:endParaRPr sz="1200" u="none" strike="noStrike" cap="none" dirty="0"/>
                    </a:p>
                    <a:p>
                      <a:pPr marL="0" marR="0" lvl="0" indent="0" algn="ctr" defTabSz="914400" rtl="0" eaLnBrk="1" fontAlgn="auto" latinLnBrk="0" hangingPunct="1">
                        <a:lnSpc>
                          <a:spcPct val="107000"/>
                        </a:lnSpc>
                        <a:spcBef>
                          <a:spcPts val="800"/>
                        </a:spcBef>
                        <a:spcAft>
                          <a:spcPts val="0"/>
                        </a:spcAft>
                        <a:buClr>
                          <a:srgbClr val="000000"/>
                        </a:buClr>
                        <a:buSzTx/>
                        <a:buFont typeface="Arial"/>
                        <a:buNone/>
                        <a:tabLst/>
                        <a:defRPr/>
                      </a:pPr>
                      <a:r>
                        <a:rPr lang="en-GB" sz="1200" b="0" u="none" strike="noStrike" cap="none" dirty="0">
                          <a:solidFill>
                            <a:schemeClr val="dk1"/>
                          </a:solidFill>
                          <a:sym typeface="Arial"/>
                        </a:rPr>
                        <a:t>Guided Reading</a:t>
                      </a:r>
                      <a:endParaRPr lang="en-GB" sz="1200" b="0" u="none" strike="noStrike" cap="none" dirty="0">
                        <a:solidFill>
                          <a:schemeClr val="dk1"/>
                        </a:solidFill>
                        <a:sym typeface="Calibri"/>
                      </a:endParaRPr>
                    </a:p>
                    <a:p>
                      <a:pPr marL="0" marR="0" lvl="0" indent="0" algn="ctr" rtl="0">
                        <a:lnSpc>
                          <a:spcPct val="107000"/>
                        </a:lnSpc>
                        <a:spcBef>
                          <a:spcPts val="800"/>
                        </a:spcBef>
                        <a:spcAft>
                          <a:spcPts val="0"/>
                        </a:spcAft>
                        <a:buNone/>
                      </a:pPr>
                      <a:endParaRPr sz="1200" u="none" strike="noStrike" cap="none" dirty="0">
                        <a:latin typeface="+mn-lt"/>
                        <a:ea typeface="Calibri"/>
                        <a:cs typeface="Calibri"/>
                        <a:sym typeface="Calibri"/>
                      </a:endParaRPr>
                    </a:p>
                  </a:txBody>
                  <a:tcPr marL="49050" marR="49050" marT="0" marB="0">
                    <a:solidFill>
                      <a:schemeClr val="bg2">
                        <a:lumMod val="20000"/>
                        <a:lumOff val="80000"/>
                      </a:schemeClr>
                    </a:solidFill>
                  </a:tcPr>
                </a:tc>
                <a:tc>
                  <a:txBody>
                    <a:bodyPr/>
                    <a:lstStyle/>
                    <a:p>
                      <a:pPr marL="0" marR="0" lvl="0" indent="0" algn="ctr" rtl="0">
                        <a:lnSpc>
                          <a:spcPct val="107000"/>
                        </a:lnSpc>
                        <a:spcBef>
                          <a:spcPts val="0"/>
                        </a:spcBef>
                        <a:spcAft>
                          <a:spcPts val="0"/>
                        </a:spcAft>
                        <a:buNone/>
                      </a:pPr>
                      <a:r>
                        <a:rPr lang="en-GB" sz="1200" u="none" strike="noStrike" cap="none" dirty="0"/>
                        <a:t>English</a:t>
                      </a:r>
                      <a:endParaRPr sz="1200" u="none" strike="noStrike" cap="none" dirty="0"/>
                    </a:p>
                    <a:p>
                      <a:pPr marL="0" marR="0" lvl="0" indent="0" algn="ctr" rtl="0">
                        <a:lnSpc>
                          <a:spcPct val="107000"/>
                        </a:lnSpc>
                        <a:spcBef>
                          <a:spcPts val="800"/>
                        </a:spcBef>
                        <a:spcAft>
                          <a:spcPts val="0"/>
                        </a:spcAft>
                        <a:buNone/>
                      </a:pPr>
                      <a:endParaRPr lang="en-GB" sz="1200" u="none" strike="noStrike" cap="none" dirty="0"/>
                    </a:p>
                    <a:p>
                      <a:pPr marL="0" marR="0" lvl="0" indent="0" algn="ctr" defTabSz="914400" rtl="0" eaLnBrk="1" fontAlgn="auto" latinLnBrk="0" hangingPunct="1">
                        <a:lnSpc>
                          <a:spcPct val="107000"/>
                        </a:lnSpc>
                        <a:spcBef>
                          <a:spcPts val="800"/>
                        </a:spcBef>
                        <a:spcAft>
                          <a:spcPts val="0"/>
                        </a:spcAft>
                        <a:buClr>
                          <a:srgbClr val="000000"/>
                        </a:buClr>
                        <a:buSzTx/>
                        <a:buFont typeface="Arial"/>
                        <a:buNone/>
                        <a:tabLst/>
                        <a:defRPr/>
                      </a:pPr>
                      <a:r>
                        <a:rPr lang="en-GB" sz="1200" u="none" strike="noStrike" cap="none" dirty="0"/>
                        <a:t>Guided Reading</a:t>
                      </a:r>
                      <a:endParaRPr lang="en-GB" sz="1200" u="none" strike="noStrike" cap="none" dirty="0">
                        <a:sym typeface="Calibri"/>
                      </a:endParaRPr>
                    </a:p>
                    <a:p>
                      <a:pPr marL="0" marR="0" lvl="0" indent="0" algn="ctr" rtl="0">
                        <a:lnSpc>
                          <a:spcPct val="107000"/>
                        </a:lnSpc>
                        <a:spcBef>
                          <a:spcPts val="800"/>
                        </a:spcBef>
                        <a:spcAft>
                          <a:spcPts val="0"/>
                        </a:spcAft>
                        <a:buNone/>
                      </a:pPr>
                      <a:r>
                        <a:rPr lang="en-GB" sz="1200" u="none" strike="noStrike" cap="none" dirty="0"/>
                        <a:t> </a:t>
                      </a:r>
                      <a:endParaRPr sz="1200" u="none" strike="noStrike" cap="none" dirty="0">
                        <a:latin typeface="+mn-lt"/>
                      </a:endParaRPr>
                    </a:p>
                  </a:txBody>
                  <a:tcPr marL="49050" marR="49050" marT="0" marB="0">
                    <a:solidFill>
                      <a:schemeClr val="bg2">
                        <a:lumMod val="20000"/>
                        <a:lumOff val="80000"/>
                      </a:schemeClr>
                    </a:solidFill>
                  </a:tcPr>
                </a:tc>
                <a:tc>
                  <a:txBody>
                    <a:bodyPr/>
                    <a:lstStyle/>
                    <a:p>
                      <a:pPr marL="0" marR="0" lvl="0" indent="0" algn="ctr" rtl="0">
                        <a:lnSpc>
                          <a:spcPct val="107000"/>
                        </a:lnSpc>
                        <a:spcBef>
                          <a:spcPts val="0"/>
                        </a:spcBef>
                        <a:spcAft>
                          <a:spcPts val="0"/>
                        </a:spcAft>
                        <a:buNone/>
                      </a:pPr>
                      <a:r>
                        <a:rPr lang="en-GB" sz="1200" u="none" strike="noStrike" cap="none" dirty="0"/>
                        <a:t>English</a:t>
                      </a:r>
                      <a:endParaRPr sz="1200" u="none" strike="noStrike" cap="none" dirty="0"/>
                    </a:p>
                    <a:p>
                      <a:pPr marL="0" marR="0" lvl="0" indent="0" algn="ctr" rtl="0">
                        <a:lnSpc>
                          <a:spcPct val="107000"/>
                        </a:lnSpc>
                        <a:spcBef>
                          <a:spcPts val="800"/>
                        </a:spcBef>
                        <a:spcAft>
                          <a:spcPts val="0"/>
                        </a:spcAft>
                        <a:buNone/>
                      </a:pPr>
                      <a:r>
                        <a:rPr lang="en-GB" sz="1200" u="none" strike="noStrike" cap="none" dirty="0"/>
                        <a:t> </a:t>
                      </a:r>
                      <a:endParaRPr sz="1200" u="none" strike="noStrike" cap="none" dirty="0"/>
                    </a:p>
                    <a:p>
                      <a:pPr marL="0" marR="0" lvl="0" indent="0" algn="ctr" rtl="0">
                        <a:lnSpc>
                          <a:spcPct val="107000"/>
                        </a:lnSpc>
                        <a:spcBef>
                          <a:spcPts val="800"/>
                        </a:spcBef>
                        <a:spcAft>
                          <a:spcPts val="0"/>
                        </a:spcAft>
                        <a:buNone/>
                      </a:pPr>
                      <a:r>
                        <a:rPr lang="en-GB" sz="1200" u="none" strike="noStrike" cap="none" dirty="0"/>
                        <a:t>Guided Reading</a:t>
                      </a:r>
                      <a:endParaRPr sz="1200" u="none" strike="noStrike" cap="none" dirty="0">
                        <a:latin typeface="+mn-lt"/>
                        <a:ea typeface="Calibri"/>
                        <a:cs typeface="Calibri"/>
                        <a:sym typeface="Calibri"/>
                      </a:endParaRPr>
                    </a:p>
                  </a:txBody>
                  <a:tcPr marL="49050" marR="49050" marT="0" marB="0">
                    <a:solidFill>
                      <a:schemeClr val="bg2">
                        <a:lumMod val="20000"/>
                        <a:lumOff val="80000"/>
                      </a:schemeClr>
                    </a:solidFill>
                  </a:tcPr>
                </a:tc>
                <a:tc>
                  <a:txBody>
                    <a:bodyPr/>
                    <a:lstStyle/>
                    <a:p>
                      <a:pPr marL="0" marR="0" lvl="0" indent="0" algn="ctr" rtl="0">
                        <a:lnSpc>
                          <a:spcPct val="107000"/>
                        </a:lnSpc>
                        <a:spcBef>
                          <a:spcPts val="0"/>
                        </a:spcBef>
                        <a:spcAft>
                          <a:spcPts val="0"/>
                        </a:spcAft>
                        <a:buNone/>
                      </a:pPr>
                      <a:r>
                        <a:rPr lang="en-GB" sz="1200" u="none" strike="noStrike" cap="none" dirty="0"/>
                        <a:t>English</a:t>
                      </a:r>
                      <a:endParaRPr sz="1200" u="none" strike="noStrike" cap="none" dirty="0"/>
                    </a:p>
                    <a:p>
                      <a:pPr marL="0" marR="0" lvl="0" indent="0" algn="ctr" rtl="0">
                        <a:lnSpc>
                          <a:spcPct val="107000"/>
                        </a:lnSpc>
                        <a:spcBef>
                          <a:spcPts val="800"/>
                        </a:spcBef>
                        <a:spcAft>
                          <a:spcPts val="0"/>
                        </a:spcAft>
                        <a:buNone/>
                      </a:pPr>
                      <a:r>
                        <a:rPr lang="en-GB" sz="1200" u="none" strike="noStrike" cap="none" dirty="0"/>
                        <a:t> </a:t>
                      </a:r>
                      <a:endParaRPr sz="1200" u="none" strike="noStrike" cap="none" dirty="0"/>
                    </a:p>
                    <a:p>
                      <a:pPr marL="0" marR="0" lvl="0" indent="0" algn="ctr" rtl="0">
                        <a:lnSpc>
                          <a:spcPct val="107000"/>
                        </a:lnSpc>
                        <a:spcBef>
                          <a:spcPts val="800"/>
                        </a:spcBef>
                        <a:spcAft>
                          <a:spcPts val="0"/>
                        </a:spcAft>
                        <a:buNone/>
                      </a:pPr>
                      <a:r>
                        <a:rPr lang="en-GB" sz="1200" u="none" strike="noStrike" cap="none" dirty="0"/>
                        <a:t>Guided Reading</a:t>
                      </a:r>
                      <a:endParaRPr sz="1200" u="none" strike="noStrike" cap="none" dirty="0">
                        <a:latin typeface="+mn-lt"/>
                        <a:ea typeface="Calibri"/>
                        <a:cs typeface="Calibri"/>
                        <a:sym typeface="Calibri"/>
                      </a:endParaRPr>
                    </a:p>
                  </a:txBody>
                  <a:tcPr marL="49050" marR="49050" marT="0" marB="0">
                    <a:solidFill>
                      <a:schemeClr val="bg2">
                        <a:lumMod val="20000"/>
                        <a:lumOff val="80000"/>
                      </a:schemeClr>
                    </a:solidFill>
                  </a:tcPr>
                </a:tc>
                <a:tc>
                  <a:txBody>
                    <a:bodyPr/>
                    <a:lstStyle/>
                    <a:p>
                      <a:pPr marL="0" marR="0" lvl="0" indent="0" algn="ctr" rtl="0">
                        <a:lnSpc>
                          <a:spcPct val="107000"/>
                        </a:lnSpc>
                        <a:spcBef>
                          <a:spcPts val="0"/>
                        </a:spcBef>
                        <a:spcAft>
                          <a:spcPts val="0"/>
                        </a:spcAft>
                        <a:buNone/>
                      </a:pPr>
                      <a:r>
                        <a:rPr lang="en-GB" sz="1200" u="none" strike="noStrike" cap="none" dirty="0"/>
                        <a:t>English</a:t>
                      </a:r>
                    </a:p>
                    <a:p>
                      <a:pPr marL="0" marR="0" lvl="0" indent="0" algn="ctr" rtl="0">
                        <a:lnSpc>
                          <a:spcPct val="107000"/>
                        </a:lnSpc>
                        <a:spcBef>
                          <a:spcPts val="0"/>
                        </a:spcBef>
                        <a:spcAft>
                          <a:spcPts val="0"/>
                        </a:spcAft>
                        <a:buNone/>
                      </a:pPr>
                      <a:endParaRPr lang="en-GB" sz="1200" u="none" strike="noStrike" cap="none" dirty="0"/>
                    </a:p>
                    <a:p>
                      <a:pPr marL="0" marR="0" lvl="0" indent="0" algn="ctr" rtl="0">
                        <a:lnSpc>
                          <a:spcPct val="107000"/>
                        </a:lnSpc>
                        <a:spcBef>
                          <a:spcPts val="0"/>
                        </a:spcBef>
                        <a:spcAft>
                          <a:spcPts val="0"/>
                        </a:spcAft>
                        <a:buNone/>
                      </a:pPr>
                      <a:r>
                        <a:rPr lang="en-GB" sz="1200" u="none" strike="noStrike" cap="none" dirty="0"/>
                        <a:t>Spellings</a:t>
                      </a:r>
                      <a:endParaRPr sz="1200" u="none" strike="noStrike" cap="none" dirty="0"/>
                    </a:p>
                    <a:p>
                      <a:pPr marL="0" marR="0" lvl="0" indent="0" algn="ctr" rtl="0">
                        <a:lnSpc>
                          <a:spcPct val="107000"/>
                        </a:lnSpc>
                        <a:spcBef>
                          <a:spcPts val="800"/>
                        </a:spcBef>
                        <a:spcAft>
                          <a:spcPts val="0"/>
                        </a:spcAft>
                        <a:buNone/>
                      </a:pPr>
                      <a:r>
                        <a:rPr lang="en-GB" sz="1200" u="none" strike="noStrike" cap="none" dirty="0"/>
                        <a:t> Guided Reading</a:t>
                      </a:r>
                      <a:endParaRPr sz="1200" u="none" strike="noStrike" cap="none" dirty="0">
                        <a:latin typeface="+mn-lt"/>
                        <a:ea typeface="Calibri"/>
                        <a:cs typeface="Calibri"/>
                        <a:sym typeface="Calibri"/>
                      </a:endParaRPr>
                    </a:p>
                  </a:txBody>
                  <a:tcPr marL="49050" marR="49050" marT="0" marB="0">
                    <a:solidFill>
                      <a:schemeClr val="bg2">
                        <a:lumMod val="20000"/>
                        <a:lumOff val="80000"/>
                      </a:schemeClr>
                    </a:solidFill>
                  </a:tcPr>
                </a:tc>
                <a:extLst>
                  <a:ext uri="{0D108BD9-81ED-4DB2-BD59-A6C34878D82A}">
                    <a16:rowId xmlns:a16="http://schemas.microsoft.com/office/drawing/2014/main" val="10002"/>
                  </a:ext>
                </a:extLst>
              </a:tr>
              <a:tr h="1290463">
                <a:tc>
                  <a:txBody>
                    <a:bodyPr/>
                    <a:lstStyle/>
                    <a:p>
                      <a:pPr marL="0" marR="0" lvl="0" indent="0" algn="ctr" rtl="0">
                        <a:lnSpc>
                          <a:spcPct val="107000"/>
                        </a:lnSpc>
                        <a:spcBef>
                          <a:spcPts val="0"/>
                        </a:spcBef>
                        <a:spcAft>
                          <a:spcPts val="0"/>
                        </a:spcAft>
                        <a:buNone/>
                      </a:pPr>
                      <a:r>
                        <a:rPr lang="en-GB" sz="1200" b="1" u="none" strike="noStrike" cap="none" dirty="0"/>
                        <a:t> </a:t>
                      </a:r>
                      <a:endParaRPr sz="1200" b="1" u="none" strike="noStrike" cap="none" dirty="0"/>
                    </a:p>
                    <a:p>
                      <a:pPr marL="0" marR="0" lvl="0" indent="0" algn="ctr" rtl="0">
                        <a:lnSpc>
                          <a:spcPct val="107000"/>
                        </a:lnSpc>
                        <a:spcBef>
                          <a:spcPts val="800"/>
                        </a:spcBef>
                        <a:spcAft>
                          <a:spcPts val="0"/>
                        </a:spcAft>
                        <a:buNone/>
                      </a:pPr>
                      <a:r>
                        <a:rPr lang="en-GB" sz="1200" b="1" u="none" strike="noStrike" cap="none" dirty="0"/>
                        <a:t> </a:t>
                      </a:r>
                      <a:endParaRPr sz="1200" b="1" u="none" strike="noStrike" cap="none" dirty="0"/>
                    </a:p>
                    <a:p>
                      <a:pPr marL="0" marR="0" lvl="0" indent="0" algn="ctr" rtl="0">
                        <a:lnSpc>
                          <a:spcPct val="107000"/>
                        </a:lnSpc>
                        <a:spcBef>
                          <a:spcPts val="800"/>
                        </a:spcBef>
                        <a:spcAft>
                          <a:spcPts val="0"/>
                        </a:spcAft>
                        <a:buNone/>
                      </a:pPr>
                      <a:r>
                        <a:rPr lang="en-GB" sz="1200" b="1" u="none" strike="noStrike" cap="none" dirty="0"/>
                        <a:t>PM</a:t>
                      </a:r>
                      <a:endParaRPr sz="1200" b="1" u="none" strike="noStrike" cap="none" dirty="0">
                        <a:latin typeface="+mn-lt"/>
                        <a:ea typeface="Calibri"/>
                        <a:cs typeface="Calibri"/>
                        <a:sym typeface="Calibri"/>
                      </a:endParaRPr>
                    </a:p>
                  </a:txBody>
                  <a:tcPr marL="49050" marR="49050" marT="0" marB="0">
                    <a:solidFill>
                      <a:schemeClr val="bg2">
                        <a:lumMod val="20000"/>
                        <a:lumOff val="80000"/>
                      </a:schemeClr>
                    </a:solidFill>
                  </a:tcPr>
                </a:tc>
                <a:tc>
                  <a:txBody>
                    <a:bodyPr/>
                    <a:lstStyle/>
                    <a:p>
                      <a:pPr marL="0" marR="0" lvl="0" indent="0" algn="ctr" rtl="0">
                        <a:lnSpc>
                          <a:spcPct val="107000"/>
                        </a:lnSpc>
                        <a:spcBef>
                          <a:spcPts val="0"/>
                        </a:spcBef>
                        <a:spcAft>
                          <a:spcPts val="0"/>
                        </a:spcAft>
                        <a:buNone/>
                      </a:pPr>
                      <a:r>
                        <a:rPr lang="en-GB" sz="1200" u="none" strike="noStrike" cap="none" dirty="0"/>
                        <a:t>Maths Fluency</a:t>
                      </a:r>
                      <a:endParaRPr sz="1200" u="none" strike="noStrike" cap="none" dirty="0"/>
                    </a:p>
                    <a:p>
                      <a:pPr marL="0" marR="0" lvl="0" indent="0" algn="l" rtl="0">
                        <a:lnSpc>
                          <a:spcPct val="107000"/>
                        </a:lnSpc>
                        <a:spcBef>
                          <a:spcPts val="800"/>
                        </a:spcBef>
                        <a:spcAft>
                          <a:spcPts val="0"/>
                        </a:spcAft>
                        <a:buNone/>
                      </a:pPr>
                      <a:r>
                        <a:rPr lang="en-GB" sz="1200" u="none" strike="noStrike" cap="none" dirty="0"/>
                        <a:t> </a:t>
                      </a:r>
                      <a:endParaRPr sz="1200" u="none" strike="noStrike" cap="none" dirty="0"/>
                    </a:p>
                    <a:p>
                      <a:pPr marL="0" marR="0" lvl="0" indent="0" algn="ctr" rtl="0">
                        <a:lnSpc>
                          <a:spcPct val="107000"/>
                        </a:lnSpc>
                        <a:spcBef>
                          <a:spcPts val="800"/>
                        </a:spcBef>
                        <a:spcAft>
                          <a:spcPts val="0"/>
                        </a:spcAft>
                        <a:buNone/>
                      </a:pPr>
                      <a:r>
                        <a:rPr lang="en-GB" sz="1200" u="none" strike="noStrike" cap="none" dirty="0">
                          <a:sym typeface="Calibri"/>
                        </a:rPr>
                        <a:t>Geography/History</a:t>
                      </a:r>
                      <a:endParaRPr sz="1200" u="none" strike="noStrike" cap="none" dirty="0">
                        <a:latin typeface="+mn-lt"/>
                        <a:ea typeface="Calibri"/>
                        <a:cs typeface="Calibri"/>
                        <a:sym typeface="Calibri"/>
                      </a:endParaRPr>
                    </a:p>
                  </a:txBody>
                  <a:tcPr marL="49050" marR="49050" marT="0" marB="0">
                    <a:solidFill>
                      <a:schemeClr val="bg2">
                        <a:lumMod val="20000"/>
                        <a:lumOff val="80000"/>
                      </a:schemeClr>
                    </a:solidFill>
                  </a:tcPr>
                </a:tc>
                <a:tc>
                  <a:txBody>
                    <a:bodyPr/>
                    <a:lstStyle/>
                    <a:p>
                      <a:pPr marL="0" marR="0" lvl="0" indent="0" algn="ctr" rtl="0">
                        <a:lnSpc>
                          <a:spcPct val="107000"/>
                        </a:lnSpc>
                        <a:spcBef>
                          <a:spcPts val="0"/>
                        </a:spcBef>
                        <a:spcAft>
                          <a:spcPts val="0"/>
                        </a:spcAft>
                        <a:buNone/>
                      </a:pPr>
                      <a:r>
                        <a:rPr lang="en-GB" sz="1200" u="none" strike="noStrike" cap="none" dirty="0"/>
                        <a:t>Maths Fluency</a:t>
                      </a:r>
                      <a:endParaRPr sz="1200" u="none" strike="noStrike" cap="none" dirty="0"/>
                    </a:p>
                    <a:p>
                      <a:pPr marL="0" marR="0" lvl="0" indent="0" algn="ctr" rtl="0">
                        <a:lnSpc>
                          <a:spcPct val="107000"/>
                        </a:lnSpc>
                        <a:spcBef>
                          <a:spcPts val="800"/>
                        </a:spcBef>
                        <a:spcAft>
                          <a:spcPts val="0"/>
                        </a:spcAft>
                        <a:buNone/>
                      </a:pPr>
                      <a:r>
                        <a:rPr lang="en-GB" sz="1200" u="none" strike="noStrike" cap="none" dirty="0"/>
                        <a:t> </a:t>
                      </a:r>
                      <a:endParaRPr sz="1200" u="none" strike="noStrike" cap="none" dirty="0"/>
                    </a:p>
                    <a:p>
                      <a:pPr marL="0" marR="0" lvl="0" indent="0" algn="ctr" rtl="0">
                        <a:lnSpc>
                          <a:spcPct val="107000"/>
                        </a:lnSpc>
                        <a:spcBef>
                          <a:spcPts val="800"/>
                        </a:spcBef>
                        <a:spcAft>
                          <a:spcPts val="0"/>
                        </a:spcAft>
                        <a:buNone/>
                      </a:pPr>
                      <a:r>
                        <a:rPr lang="en-GB" sz="1200" u="none" strike="noStrike" cap="none" dirty="0">
                          <a:sym typeface="Calibri"/>
                        </a:rPr>
                        <a:t>PE</a:t>
                      </a:r>
                      <a:endParaRPr sz="1200" u="none" strike="noStrike" cap="none" dirty="0">
                        <a:latin typeface="+mn-lt"/>
                        <a:ea typeface="Calibri"/>
                        <a:cs typeface="Calibri"/>
                        <a:sym typeface="Calibri"/>
                      </a:endParaRPr>
                    </a:p>
                  </a:txBody>
                  <a:tcPr marL="49050" marR="49050" marT="0" marB="0">
                    <a:solidFill>
                      <a:schemeClr val="bg2">
                        <a:lumMod val="20000"/>
                        <a:lumOff val="80000"/>
                      </a:schemeClr>
                    </a:solidFill>
                  </a:tcPr>
                </a:tc>
                <a:tc>
                  <a:txBody>
                    <a:bodyPr/>
                    <a:lstStyle/>
                    <a:p>
                      <a:pPr marL="0" marR="0" lvl="0" indent="0" algn="ctr" rtl="0">
                        <a:lnSpc>
                          <a:spcPct val="107000"/>
                        </a:lnSpc>
                        <a:spcBef>
                          <a:spcPts val="0"/>
                        </a:spcBef>
                        <a:spcAft>
                          <a:spcPts val="0"/>
                        </a:spcAft>
                        <a:buNone/>
                      </a:pPr>
                      <a:r>
                        <a:rPr lang="en-GB" sz="1200" u="none" strike="noStrike" cap="none" dirty="0"/>
                        <a:t>Maths Fluency</a:t>
                      </a:r>
                      <a:endParaRPr sz="1200" u="none" strike="noStrike" cap="none" dirty="0"/>
                    </a:p>
                    <a:p>
                      <a:pPr marL="0" marR="0" lvl="0" indent="0" algn="ctr" rtl="0">
                        <a:lnSpc>
                          <a:spcPct val="107000"/>
                        </a:lnSpc>
                        <a:spcBef>
                          <a:spcPts val="800"/>
                        </a:spcBef>
                        <a:spcAft>
                          <a:spcPts val="0"/>
                        </a:spcAft>
                        <a:buNone/>
                      </a:pPr>
                      <a:r>
                        <a:rPr lang="en-GB" sz="1200" u="none" strike="noStrike" cap="none" dirty="0"/>
                        <a:t> </a:t>
                      </a:r>
                      <a:endParaRPr sz="1200" u="none" strike="noStrike" cap="none" dirty="0"/>
                    </a:p>
                    <a:p>
                      <a:pPr marL="0" marR="0" lvl="0" indent="0" algn="ctr" rtl="0">
                        <a:lnSpc>
                          <a:spcPct val="107000"/>
                        </a:lnSpc>
                        <a:spcBef>
                          <a:spcPts val="800"/>
                        </a:spcBef>
                        <a:spcAft>
                          <a:spcPts val="0"/>
                        </a:spcAft>
                        <a:buNone/>
                      </a:pPr>
                      <a:r>
                        <a:rPr lang="en-GB" sz="1200" u="none" strike="noStrike" cap="none" dirty="0"/>
                        <a:t>Science</a:t>
                      </a:r>
                      <a:endParaRPr sz="1200" u="none" strike="noStrike" cap="none" dirty="0">
                        <a:latin typeface="+mn-lt"/>
                        <a:ea typeface="Calibri"/>
                        <a:cs typeface="Calibri"/>
                        <a:sym typeface="Calibri"/>
                      </a:endParaRPr>
                    </a:p>
                  </a:txBody>
                  <a:tcPr marL="49050" marR="49050" marT="0" marB="0">
                    <a:solidFill>
                      <a:schemeClr val="bg2">
                        <a:lumMod val="20000"/>
                        <a:lumOff val="80000"/>
                      </a:schemeClr>
                    </a:solidFill>
                  </a:tcPr>
                </a:tc>
                <a:tc>
                  <a:txBody>
                    <a:bodyPr/>
                    <a:lstStyle/>
                    <a:p>
                      <a:pPr marL="0" marR="0" lvl="0" indent="0" algn="ctr" rtl="0">
                        <a:lnSpc>
                          <a:spcPct val="107000"/>
                        </a:lnSpc>
                        <a:spcBef>
                          <a:spcPts val="0"/>
                        </a:spcBef>
                        <a:spcAft>
                          <a:spcPts val="0"/>
                        </a:spcAft>
                        <a:buNone/>
                      </a:pPr>
                      <a:r>
                        <a:rPr lang="en-GB" sz="1200" u="none" strike="noStrike" cap="none" dirty="0"/>
                        <a:t>Maths Fluency</a:t>
                      </a:r>
                      <a:endParaRPr sz="1200" u="none" strike="noStrike" cap="none" dirty="0"/>
                    </a:p>
                    <a:p>
                      <a:pPr marL="0" marR="0" lvl="0" indent="0" algn="ctr" rtl="0">
                        <a:lnSpc>
                          <a:spcPct val="107000"/>
                        </a:lnSpc>
                        <a:spcBef>
                          <a:spcPts val="800"/>
                        </a:spcBef>
                        <a:spcAft>
                          <a:spcPts val="0"/>
                        </a:spcAft>
                        <a:buNone/>
                      </a:pPr>
                      <a:r>
                        <a:rPr lang="en-GB" sz="1200" u="none" strike="noStrike" cap="none" dirty="0"/>
                        <a:t> </a:t>
                      </a:r>
                      <a:endParaRPr sz="1200" u="none" strike="noStrike" cap="none" dirty="0"/>
                    </a:p>
                    <a:p>
                      <a:pPr marL="0" marR="0" lvl="0" indent="0" algn="ctr" rtl="0">
                        <a:lnSpc>
                          <a:spcPct val="107000"/>
                        </a:lnSpc>
                        <a:spcBef>
                          <a:spcPts val="800"/>
                        </a:spcBef>
                        <a:spcAft>
                          <a:spcPts val="0"/>
                        </a:spcAft>
                        <a:buNone/>
                      </a:pPr>
                      <a:r>
                        <a:rPr lang="en-GB" sz="1200" u="none" strike="noStrike" cap="none" dirty="0"/>
                        <a:t>RE</a:t>
                      </a:r>
                      <a:endParaRPr sz="1200" u="none" strike="noStrike" cap="none" dirty="0"/>
                    </a:p>
                    <a:p>
                      <a:pPr marL="0" marR="0" lvl="0" indent="0" algn="ctr" rtl="0">
                        <a:lnSpc>
                          <a:spcPct val="107000"/>
                        </a:lnSpc>
                        <a:spcBef>
                          <a:spcPts val="800"/>
                        </a:spcBef>
                        <a:spcAft>
                          <a:spcPts val="0"/>
                        </a:spcAft>
                        <a:buNone/>
                      </a:pPr>
                      <a:endParaRPr sz="1200" u="none" strike="noStrike" cap="none" dirty="0">
                        <a:latin typeface="+mn-lt"/>
                        <a:ea typeface="Calibri"/>
                        <a:cs typeface="Calibri"/>
                        <a:sym typeface="Calibri"/>
                      </a:endParaRPr>
                    </a:p>
                  </a:txBody>
                  <a:tcPr marL="49050" marR="49050" marT="0" marB="0">
                    <a:solidFill>
                      <a:schemeClr val="bg2">
                        <a:lumMod val="20000"/>
                        <a:lumOff val="80000"/>
                      </a:schemeClr>
                    </a:solidFill>
                  </a:tcPr>
                </a:tc>
                <a:tc>
                  <a:txBody>
                    <a:bodyPr/>
                    <a:lstStyle/>
                    <a:p>
                      <a:pPr marL="0" marR="0" lvl="0" indent="0" algn="ctr" rtl="0">
                        <a:lnSpc>
                          <a:spcPct val="107000"/>
                        </a:lnSpc>
                        <a:spcBef>
                          <a:spcPts val="0"/>
                        </a:spcBef>
                        <a:spcAft>
                          <a:spcPts val="0"/>
                        </a:spcAft>
                        <a:buNone/>
                      </a:pPr>
                      <a:r>
                        <a:rPr lang="en-GB" sz="1200" u="none" strike="noStrike" cap="none" dirty="0"/>
                        <a:t>Maths Fluency</a:t>
                      </a:r>
                    </a:p>
                    <a:p>
                      <a:pPr marL="0" marR="0" lvl="0" indent="0" algn="ctr" rtl="0">
                        <a:lnSpc>
                          <a:spcPct val="107000"/>
                        </a:lnSpc>
                        <a:spcBef>
                          <a:spcPts val="0"/>
                        </a:spcBef>
                        <a:spcAft>
                          <a:spcPts val="0"/>
                        </a:spcAft>
                        <a:buNone/>
                      </a:pPr>
                      <a:endParaRPr lang="en-GB" sz="1200" u="none" strike="noStrike" cap="none" dirty="0"/>
                    </a:p>
                    <a:p>
                      <a:pPr marL="0" marR="0" lvl="0" indent="0" algn="ctr" rtl="0">
                        <a:lnSpc>
                          <a:spcPct val="107000"/>
                        </a:lnSpc>
                        <a:spcBef>
                          <a:spcPts val="0"/>
                        </a:spcBef>
                        <a:spcAft>
                          <a:spcPts val="0"/>
                        </a:spcAft>
                        <a:buNone/>
                      </a:pPr>
                      <a:endParaRPr lang="en-GB" sz="1200" u="none" strike="noStrike" cap="none" dirty="0"/>
                    </a:p>
                    <a:p>
                      <a:pPr marL="0" marR="0" lvl="0" indent="0" algn="ctr" rtl="0">
                        <a:lnSpc>
                          <a:spcPct val="107000"/>
                        </a:lnSpc>
                        <a:spcBef>
                          <a:spcPts val="0"/>
                        </a:spcBef>
                        <a:spcAft>
                          <a:spcPts val="0"/>
                        </a:spcAft>
                        <a:buNone/>
                      </a:pPr>
                      <a:r>
                        <a:rPr lang="en-GB" sz="1200" u="none" strike="noStrike" cap="none" dirty="0"/>
                        <a:t>Art/DT and </a:t>
                      </a:r>
                    </a:p>
                    <a:p>
                      <a:pPr marL="0" marR="0" lvl="0" indent="0" algn="ctr" rtl="0">
                        <a:lnSpc>
                          <a:spcPct val="107000"/>
                        </a:lnSpc>
                        <a:spcBef>
                          <a:spcPts val="0"/>
                        </a:spcBef>
                        <a:spcAft>
                          <a:spcPts val="0"/>
                        </a:spcAft>
                        <a:buNone/>
                      </a:pPr>
                      <a:r>
                        <a:rPr lang="en-GB" sz="1200" u="none" strike="noStrike" cap="none" dirty="0"/>
                        <a:t>Forest School</a:t>
                      </a:r>
                      <a:endParaRPr sz="1200" u="none" strike="noStrike" cap="none" dirty="0">
                        <a:latin typeface="+mn-lt"/>
                      </a:endParaRPr>
                    </a:p>
                  </a:txBody>
                  <a:tcPr marL="49050" marR="49050" marT="0" marB="0">
                    <a:solidFill>
                      <a:schemeClr val="bg2">
                        <a:lumMod val="20000"/>
                        <a:lumOff val="80000"/>
                      </a:schemeClr>
                    </a:solidFill>
                  </a:tcPr>
                </a:tc>
                <a:extLst>
                  <a:ext uri="{0D108BD9-81ED-4DB2-BD59-A6C34878D82A}">
                    <a16:rowId xmlns:a16="http://schemas.microsoft.com/office/drawing/2014/main" val="10003"/>
                  </a:ext>
                </a:extLst>
              </a:tr>
              <a:tr h="1370711">
                <a:tc>
                  <a:txBody>
                    <a:bodyPr/>
                    <a:lstStyle/>
                    <a:p>
                      <a:pPr marL="0" marR="0" lvl="0" indent="0" algn="ctr" rtl="0">
                        <a:lnSpc>
                          <a:spcPct val="107000"/>
                        </a:lnSpc>
                        <a:spcBef>
                          <a:spcPts val="0"/>
                        </a:spcBef>
                        <a:spcAft>
                          <a:spcPts val="0"/>
                        </a:spcAft>
                        <a:buNone/>
                      </a:pPr>
                      <a:r>
                        <a:rPr lang="en-GB" sz="1200" b="1" u="none" strike="noStrike" cap="none"/>
                        <a:t> </a:t>
                      </a:r>
                    </a:p>
                    <a:p>
                      <a:pPr marL="0" marR="0" lvl="0" indent="0" algn="ctr" rtl="0">
                        <a:lnSpc>
                          <a:spcPct val="107000"/>
                        </a:lnSpc>
                        <a:spcBef>
                          <a:spcPts val="800"/>
                        </a:spcBef>
                        <a:spcAft>
                          <a:spcPts val="0"/>
                        </a:spcAft>
                        <a:buNone/>
                      </a:pPr>
                      <a:r>
                        <a:rPr lang="en-GB" sz="1200" b="1" u="none" strike="noStrike" cap="none"/>
                        <a:t> </a:t>
                      </a:r>
                    </a:p>
                    <a:p>
                      <a:pPr marL="0" marR="0" lvl="0" indent="0" algn="ctr" rtl="0">
                        <a:lnSpc>
                          <a:spcPct val="107000"/>
                        </a:lnSpc>
                        <a:spcBef>
                          <a:spcPts val="800"/>
                        </a:spcBef>
                        <a:spcAft>
                          <a:spcPts val="0"/>
                        </a:spcAft>
                        <a:buNone/>
                      </a:pPr>
                      <a:r>
                        <a:rPr lang="en-GB" sz="1200" b="1" u="none" strike="noStrike" cap="none"/>
                        <a:t>PM</a:t>
                      </a:r>
                      <a:endParaRPr lang="en-US"/>
                    </a:p>
                  </a:txBody>
                  <a:tcPr marL="49050" marR="49050" marT="0" marB="0">
                    <a:solidFill>
                      <a:schemeClr val="bg2">
                        <a:lumMod val="20000"/>
                        <a:lumOff val="80000"/>
                      </a:schemeClr>
                    </a:solidFill>
                  </a:tcPr>
                </a:tc>
                <a:tc>
                  <a:txBody>
                    <a:bodyPr/>
                    <a:lstStyle/>
                    <a:p>
                      <a:pPr marL="0" marR="0" lvl="0" indent="0" algn="ctr" rtl="0">
                        <a:lnSpc>
                          <a:spcPct val="107000"/>
                        </a:lnSpc>
                        <a:spcBef>
                          <a:spcPts val="0"/>
                        </a:spcBef>
                        <a:spcAft>
                          <a:spcPts val="0"/>
                        </a:spcAft>
                        <a:buNone/>
                      </a:pPr>
                      <a:r>
                        <a:rPr lang="en-GB" sz="1200" u="none" strike="noStrike" cap="none"/>
                        <a:t>PSHE</a:t>
                      </a:r>
                    </a:p>
                    <a:p>
                      <a:pPr marL="0" marR="0" lvl="0" indent="0" algn="ctr" rtl="0">
                        <a:lnSpc>
                          <a:spcPct val="107000"/>
                        </a:lnSpc>
                        <a:spcBef>
                          <a:spcPts val="800"/>
                        </a:spcBef>
                        <a:spcAft>
                          <a:spcPts val="0"/>
                        </a:spcAft>
                        <a:buNone/>
                      </a:pPr>
                      <a:r>
                        <a:rPr lang="en-GB" sz="1200" u="none" strike="noStrike" cap="none"/>
                        <a:t> </a:t>
                      </a:r>
                    </a:p>
                    <a:p>
                      <a:pPr marL="0" marR="0" lvl="0" indent="0" algn="ctr" rtl="0">
                        <a:lnSpc>
                          <a:spcPct val="107000"/>
                        </a:lnSpc>
                        <a:spcBef>
                          <a:spcPts val="800"/>
                        </a:spcBef>
                        <a:spcAft>
                          <a:spcPts val="0"/>
                        </a:spcAft>
                        <a:buNone/>
                      </a:pPr>
                      <a:r>
                        <a:rPr lang="en-GB" sz="1200" u="none" strike="noStrike" cap="none"/>
                        <a:t>Newsround</a:t>
                      </a:r>
                      <a:endParaRPr lang="en-US"/>
                    </a:p>
                  </a:txBody>
                  <a:tcPr marL="49050" marR="49050" marT="0" marB="0">
                    <a:solidFill>
                      <a:schemeClr val="bg2">
                        <a:lumMod val="20000"/>
                        <a:lumOff val="80000"/>
                      </a:schemeClr>
                    </a:solidFill>
                  </a:tcPr>
                </a:tc>
                <a:tc>
                  <a:txBody>
                    <a:bodyPr/>
                    <a:lstStyle/>
                    <a:p>
                      <a:pPr marL="0" marR="0" lvl="0" indent="0" algn="ctr" rtl="0">
                        <a:lnSpc>
                          <a:spcPct val="107000"/>
                        </a:lnSpc>
                        <a:spcBef>
                          <a:spcPts val="0"/>
                        </a:spcBef>
                        <a:spcAft>
                          <a:spcPts val="0"/>
                        </a:spcAft>
                        <a:buNone/>
                      </a:pPr>
                      <a:r>
                        <a:rPr lang="en-GB" sz="1200" u="none" strike="noStrike" cap="none"/>
                        <a:t>Computing</a:t>
                      </a:r>
                    </a:p>
                    <a:p>
                      <a:pPr marL="0" marR="0" lvl="0" indent="0" algn="ctr" rtl="0">
                        <a:lnSpc>
                          <a:spcPct val="107000"/>
                        </a:lnSpc>
                        <a:spcBef>
                          <a:spcPts val="800"/>
                        </a:spcBef>
                        <a:spcAft>
                          <a:spcPts val="0"/>
                        </a:spcAft>
                        <a:buNone/>
                      </a:pPr>
                      <a:r>
                        <a:rPr lang="en-GB" sz="1200" u="none" strike="noStrike" cap="none"/>
                        <a:t> </a:t>
                      </a:r>
                    </a:p>
                    <a:p>
                      <a:pPr marL="0" marR="0" lvl="0" indent="0" algn="ctr" rtl="0">
                        <a:lnSpc>
                          <a:spcPct val="107000"/>
                        </a:lnSpc>
                        <a:spcBef>
                          <a:spcPts val="800"/>
                        </a:spcBef>
                        <a:spcAft>
                          <a:spcPts val="0"/>
                        </a:spcAft>
                        <a:buNone/>
                      </a:pPr>
                      <a:r>
                        <a:rPr lang="en-GB" sz="1200" u="none" strike="noStrike" cap="none"/>
                        <a:t>Story Time</a:t>
                      </a:r>
                      <a:endParaRPr lang="en-US"/>
                    </a:p>
                  </a:txBody>
                  <a:tcPr marL="49050" marR="49050" marT="0" marB="0">
                    <a:solidFill>
                      <a:schemeClr val="bg2">
                        <a:lumMod val="20000"/>
                        <a:lumOff val="80000"/>
                      </a:schemeClr>
                    </a:solidFill>
                  </a:tcPr>
                </a:tc>
                <a:tc>
                  <a:txBody>
                    <a:bodyPr/>
                    <a:lstStyle/>
                    <a:p>
                      <a:pPr marL="0" marR="0" lvl="0" indent="0" algn="ctr" rtl="0">
                        <a:lnSpc>
                          <a:spcPct val="107000"/>
                        </a:lnSpc>
                        <a:spcBef>
                          <a:spcPts val="800"/>
                        </a:spcBef>
                        <a:spcAft>
                          <a:spcPts val="0"/>
                        </a:spcAft>
                        <a:buNone/>
                      </a:pPr>
                      <a:r>
                        <a:rPr lang="en-GB" sz="1200" u="none" strike="noStrike" cap="none"/>
                        <a:t>French</a:t>
                      </a:r>
                      <a:endParaRPr lang="en-GB" sz="1200" u="none" strike="noStrike" cap="none">
                        <a:sym typeface="Calibri"/>
                      </a:endParaRPr>
                    </a:p>
                    <a:p>
                      <a:pPr marL="0" marR="0" lvl="0" indent="0" algn="ctr" rtl="0">
                        <a:lnSpc>
                          <a:spcPct val="107000"/>
                        </a:lnSpc>
                        <a:spcBef>
                          <a:spcPts val="800"/>
                        </a:spcBef>
                        <a:spcAft>
                          <a:spcPts val="0"/>
                        </a:spcAft>
                        <a:buNone/>
                      </a:pPr>
                      <a:r>
                        <a:rPr lang="en-GB" sz="1200" u="none" strike="noStrike" cap="none"/>
                        <a:t> </a:t>
                      </a:r>
                    </a:p>
                    <a:p>
                      <a:pPr marL="0" marR="0" lvl="0" indent="0" algn="ctr" rtl="0">
                        <a:lnSpc>
                          <a:spcPct val="107000"/>
                        </a:lnSpc>
                        <a:spcBef>
                          <a:spcPts val="800"/>
                        </a:spcBef>
                        <a:spcAft>
                          <a:spcPts val="0"/>
                        </a:spcAft>
                        <a:buNone/>
                      </a:pPr>
                      <a:r>
                        <a:rPr lang="en-GB" sz="1200" u="none" strike="noStrike" cap="none"/>
                        <a:t>Newsround</a:t>
                      </a:r>
                      <a:endParaRPr lang="en-US"/>
                    </a:p>
                  </a:txBody>
                  <a:tcPr marL="49050" marR="49050" marT="0" marB="0">
                    <a:solidFill>
                      <a:schemeClr val="bg2">
                        <a:lumMod val="20000"/>
                        <a:lumOff val="80000"/>
                      </a:schemeClr>
                    </a:solidFill>
                  </a:tcPr>
                </a:tc>
                <a:tc>
                  <a:txBody>
                    <a:bodyPr/>
                    <a:lstStyle/>
                    <a:p>
                      <a:pPr marL="0" marR="0" lvl="0" indent="0" algn="ctr" rtl="0">
                        <a:lnSpc>
                          <a:spcPct val="107000"/>
                        </a:lnSpc>
                        <a:spcBef>
                          <a:spcPts val="0"/>
                        </a:spcBef>
                        <a:spcAft>
                          <a:spcPts val="0"/>
                        </a:spcAft>
                        <a:buNone/>
                      </a:pPr>
                      <a:r>
                        <a:rPr lang="en-GB" sz="1200" u="none" strike="noStrike" cap="none" dirty="0"/>
                        <a:t>PE</a:t>
                      </a:r>
                    </a:p>
                    <a:p>
                      <a:pPr marL="0" marR="0" lvl="0" indent="0" algn="ctr" rtl="0">
                        <a:lnSpc>
                          <a:spcPct val="107000"/>
                        </a:lnSpc>
                        <a:spcBef>
                          <a:spcPts val="800"/>
                        </a:spcBef>
                        <a:spcAft>
                          <a:spcPts val="0"/>
                        </a:spcAft>
                        <a:buNone/>
                      </a:pPr>
                      <a:r>
                        <a:rPr lang="en-GB" sz="1200" u="none" strike="noStrike" cap="none" dirty="0"/>
                        <a:t> </a:t>
                      </a:r>
                    </a:p>
                    <a:p>
                      <a:pPr marL="0" marR="0" lvl="0" indent="0" algn="ctr" rtl="0">
                        <a:lnSpc>
                          <a:spcPct val="107000"/>
                        </a:lnSpc>
                        <a:spcBef>
                          <a:spcPts val="800"/>
                        </a:spcBef>
                        <a:spcAft>
                          <a:spcPts val="0"/>
                        </a:spcAft>
                        <a:buNone/>
                      </a:pPr>
                      <a:r>
                        <a:rPr lang="en-GB" sz="1200" u="none" strike="noStrike" cap="none" dirty="0"/>
                        <a:t>Story Time</a:t>
                      </a:r>
                      <a:endParaRPr lang="en-US" dirty="0"/>
                    </a:p>
                  </a:txBody>
                  <a:tcPr marL="49050" marR="49050" marT="0" marB="0">
                    <a:solidFill>
                      <a:schemeClr val="bg2">
                        <a:lumMod val="20000"/>
                        <a:lumOff val="80000"/>
                      </a:schemeClr>
                    </a:solidFill>
                  </a:tcPr>
                </a:tc>
                <a:tc>
                  <a:txBody>
                    <a:bodyPr/>
                    <a:lstStyle/>
                    <a:p>
                      <a:pPr marL="0" marR="0" lvl="0" indent="0" algn="ctr" rtl="0">
                        <a:lnSpc>
                          <a:spcPct val="107000"/>
                        </a:lnSpc>
                        <a:spcBef>
                          <a:spcPts val="800"/>
                        </a:spcBef>
                        <a:spcAft>
                          <a:spcPts val="0"/>
                        </a:spcAft>
                        <a:buNone/>
                      </a:pPr>
                      <a:r>
                        <a:rPr lang="en-GB" sz="1200" u="none" strike="noStrike" cap="none" dirty="0">
                          <a:sym typeface="Calibri"/>
                        </a:rPr>
                        <a:t>Music</a:t>
                      </a:r>
                    </a:p>
                    <a:p>
                      <a:pPr marL="0" marR="0" lvl="0" indent="0" algn="ctr" rtl="0">
                        <a:lnSpc>
                          <a:spcPct val="107000"/>
                        </a:lnSpc>
                        <a:spcBef>
                          <a:spcPts val="800"/>
                        </a:spcBef>
                        <a:spcAft>
                          <a:spcPts val="0"/>
                        </a:spcAft>
                        <a:buNone/>
                      </a:pPr>
                      <a:endParaRPr lang="en-GB" sz="1200" u="none" strike="noStrike" cap="none" dirty="0">
                        <a:sym typeface="Calibri"/>
                      </a:endParaRPr>
                    </a:p>
                    <a:p>
                      <a:pPr marL="0" marR="0" lvl="0" indent="0" algn="ctr" rtl="0">
                        <a:lnSpc>
                          <a:spcPct val="107000"/>
                        </a:lnSpc>
                        <a:spcBef>
                          <a:spcPts val="800"/>
                        </a:spcBef>
                        <a:spcAft>
                          <a:spcPts val="0"/>
                        </a:spcAft>
                        <a:buNone/>
                      </a:pPr>
                      <a:r>
                        <a:rPr lang="en-GB" sz="1200" u="none" strike="noStrike" cap="none" dirty="0" err="1">
                          <a:sym typeface="Calibri"/>
                        </a:rPr>
                        <a:t>Lyfta</a:t>
                      </a:r>
                      <a:endParaRPr lang="en-GB" sz="1200" u="none" strike="noStrike" cap="none" dirty="0">
                        <a:sym typeface="Calibri"/>
                      </a:endParaRPr>
                    </a:p>
                    <a:p>
                      <a:pPr marL="0" marR="0" lvl="0" indent="0" algn="ctr" defTabSz="914400" rtl="0" eaLnBrk="1" fontAlgn="auto" latinLnBrk="0" hangingPunct="1">
                        <a:lnSpc>
                          <a:spcPct val="107000"/>
                        </a:lnSpc>
                        <a:spcBef>
                          <a:spcPts val="800"/>
                        </a:spcBef>
                        <a:spcAft>
                          <a:spcPts val="0"/>
                        </a:spcAft>
                        <a:buClr>
                          <a:srgbClr val="000000"/>
                        </a:buClr>
                        <a:buSzTx/>
                        <a:buFont typeface="Arial"/>
                        <a:buNone/>
                        <a:tabLst/>
                        <a:defRPr/>
                      </a:pPr>
                      <a:endParaRPr lang="en-GB" sz="1200" u="none" strike="noStrike" cap="none" dirty="0">
                        <a:sym typeface="Calibri"/>
                      </a:endParaRPr>
                    </a:p>
                    <a:p>
                      <a:pPr marL="0" marR="0" lvl="0" indent="0" algn="ctr" defTabSz="914400" rtl="0" eaLnBrk="1" fontAlgn="auto" latinLnBrk="0" hangingPunct="1">
                        <a:lnSpc>
                          <a:spcPct val="107000"/>
                        </a:lnSpc>
                        <a:spcBef>
                          <a:spcPts val="800"/>
                        </a:spcBef>
                        <a:spcAft>
                          <a:spcPts val="0"/>
                        </a:spcAft>
                        <a:buClr>
                          <a:srgbClr val="000000"/>
                        </a:buClr>
                        <a:buSzTx/>
                        <a:buFont typeface="Arial"/>
                        <a:buNone/>
                        <a:tabLst/>
                        <a:defRPr/>
                      </a:pPr>
                      <a:r>
                        <a:rPr lang="en-GB" sz="1200" u="none" strike="noStrike" cap="none" dirty="0">
                          <a:sym typeface="Calibri"/>
                        </a:rPr>
                        <a:t>Newsround</a:t>
                      </a:r>
                      <a:endParaRPr lang="en-GB" sz="1200" u="none" strike="noStrike" cap="none" dirty="0">
                        <a:latin typeface="+mn-lt"/>
                        <a:ea typeface="Calibri"/>
                        <a:cs typeface="Calibri"/>
                        <a:sym typeface="Calibri"/>
                      </a:endParaRPr>
                    </a:p>
                  </a:txBody>
                  <a:tcPr marL="49050" marR="49050" marT="0" marB="0">
                    <a:solidFill>
                      <a:schemeClr val="bg2">
                        <a:lumMod val="20000"/>
                        <a:lumOff val="80000"/>
                      </a:schemeClr>
                    </a:solidFill>
                  </a:tcPr>
                </a:tc>
                <a:extLst>
                  <a:ext uri="{0D108BD9-81ED-4DB2-BD59-A6C34878D82A}">
                    <a16:rowId xmlns:a16="http://schemas.microsoft.com/office/drawing/2014/main" val="2341138264"/>
                  </a:ext>
                </a:extLst>
              </a:tr>
              <a:tr h="215350">
                <a:tc>
                  <a:txBody>
                    <a:bodyPr/>
                    <a:lstStyle/>
                    <a:p>
                      <a:pPr marL="0" marR="0" lvl="0" indent="0" algn="ctr" rtl="0">
                        <a:lnSpc>
                          <a:spcPct val="107000"/>
                        </a:lnSpc>
                        <a:spcBef>
                          <a:spcPts val="0"/>
                        </a:spcBef>
                        <a:spcAft>
                          <a:spcPts val="0"/>
                        </a:spcAft>
                        <a:buNone/>
                      </a:pPr>
                      <a:r>
                        <a:rPr lang="en-GB" sz="1200" u="none" strike="noStrike" cap="none"/>
                        <a:t> </a:t>
                      </a:r>
                      <a:endParaRPr sz="1200" u="none" strike="noStrike" cap="none">
                        <a:latin typeface="+mn-lt"/>
                        <a:ea typeface="Calibri"/>
                        <a:cs typeface="Calibri"/>
                        <a:sym typeface="Calibri"/>
                      </a:endParaRPr>
                    </a:p>
                  </a:txBody>
                  <a:tcPr marL="49050" marR="49050" marT="0" marB="0">
                    <a:solidFill>
                      <a:schemeClr val="bg2">
                        <a:lumMod val="20000"/>
                        <a:lumOff val="80000"/>
                      </a:schemeClr>
                    </a:solidFill>
                  </a:tcPr>
                </a:tc>
                <a:tc gridSpan="5">
                  <a:txBody>
                    <a:bodyPr/>
                    <a:lstStyle/>
                    <a:p>
                      <a:pPr marL="0" marR="0" lvl="0" indent="0" algn="ctr" rtl="0">
                        <a:lnSpc>
                          <a:spcPct val="107000"/>
                        </a:lnSpc>
                        <a:spcBef>
                          <a:spcPts val="0"/>
                        </a:spcBef>
                        <a:spcAft>
                          <a:spcPts val="0"/>
                        </a:spcAft>
                        <a:buNone/>
                      </a:pPr>
                      <a:r>
                        <a:rPr lang="en-GB" sz="1200" u="none" strike="noStrike" cap="none" dirty="0"/>
                        <a:t>Active minutes will occur daily but will vary timings depending on lessons</a:t>
                      </a:r>
                      <a:endParaRPr sz="1200" u="none" strike="noStrike" cap="none" dirty="0">
                        <a:latin typeface="+mn-lt"/>
                        <a:ea typeface="Calibri"/>
                        <a:cs typeface="Calibri"/>
                        <a:sym typeface="Calibri"/>
                      </a:endParaRPr>
                    </a:p>
                  </a:txBody>
                  <a:tcPr marL="49050" marR="49050" marT="0" marB="0">
                    <a:solidFill>
                      <a:schemeClr val="bg2">
                        <a:lumMod val="20000"/>
                        <a:lumOff val="80000"/>
                      </a:schemeClr>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5"/>
                  </a:ext>
                </a:extLst>
              </a:tr>
            </a:tbl>
          </a:graphicData>
        </a:graphic>
      </p:graphicFrame>
      <p:sp>
        <p:nvSpPr>
          <p:cNvPr id="138" name="Google Shape;138;p8"/>
          <p:cNvSpPr txBox="1"/>
          <p:nvPr/>
        </p:nvSpPr>
        <p:spPr>
          <a:xfrm>
            <a:off x="107504" y="-56608"/>
            <a:ext cx="3372000" cy="447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900" b="1" dirty="0">
                <a:solidFill>
                  <a:schemeClr val="bg1"/>
                </a:solidFill>
              </a:rPr>
              <a:t>Year 5 Class Timetable</a:t>
            </a:r>
            <a:endParaRPr sz="1900" b="1" dirty="0">
              <a:solidFill>
                <a:schemeClr val="bg1"/>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Google Shape;143;p9"/>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rgbClr val="00B050"/>
              </a:buClr>
              <a:buSzPct val="100000"/>
              <a:buFont typeface="Arial"/>
              <a:buNone/>
            </a:pPr>
            <a:r>
              <a:rPr lang="en-GB" b="1" u="sng">
                <a:solidFill>
                  <a:srgbClr val="00B050"/>
                </a:solidFill>
              </a:rPr>
              <a:t>Curriculum – Knowledge Organisers</a:t>
            </a:r>
            <a:endParaRPr/>
          </a:p>
        </p:txBody>
      </p:sp>
      <p:sp>
        <p:nvSpPr>
          <p:cNvPr id="144" name="Google Shape;144;p9"/>
          <p:cNvSpPr txBox="1">
            <a:spLocks noGrp="1"/>
          </p:cNvSpPr>
          <p:nvPr>
            <p:ph type="body" idx="1"/>
          </p:nvPr>
        </p:nvSpPr>
        <p:spPr>
          <a:xfrm>
            <a:off x="457200" y="1600200"/>
            <a:ext cx="8229600" cy="4876800"/>
          </a:xfrm>
          <a:prstGeom prst="rect">
            <a:avLst/>
          </a:prstGeom>
          <a:noFill/>
          <a:ln>
            <a:noFill/>
          </a:ln>
        </p:spPr>
        <p:txBody>
          <a:bodyPr spcFirstLastPara="1" wrap="square" lIns="91425" tIns="45700" rIns="91425" bIns="45700" anchor="t" anchorCtr="0">
            <a:normAutofit/>
          </a:bodyPr>
          <a:lstStyle/>
          <a:p>
            <a:pPr marL="182880" lvl="0" indent="-182880" algn="l" rtl="0">
              <a:spcBef>
                <a:spcPts val="0"/>
              </a:spcBef>
              <a:spcAft>
                <a:spcPts val="0"/>
              </a:spcAft>
              <a:buSzPts val="2040"/>
              <a:buChar char="•"/>
            </a:pPr>
            <a:r>
              <a:rPr lang="en-GB" dirty="0"/>
              <a:t>We have been working hard in school to create knowledge organisers which are summaries of the key learning points and vocabulary connected to a topic. </a:t>
            </a:r>
          </a:p>
          <a:p>
            <a:pPr marL="182880" lvl="0" indent="-182880" algn="l" rtl="0">
              <a:spcBef>
                <a:spcPts val="0"/>
              </a:spcBef>
              <a:spcAft>
                <a:spcPts val="0"/>
              </a:spcAft>
              <a:buSzPts val="2040"/>
              <a:buChar char="•"/>
            </a:pPr>
            <a:endParaRPr dirty="0"/>
          </a:p>
          <a:p>
            <a:pPr marL="182880" indent="-182880">
              <a:spcBef>
                <a:spcPts val="480"/>
              </a:spcBef>
              <a:buSzPts val="2040"/>
            </a:pPr>
            <a:r>
              <a:rPr lang="en-GB" dirty="0"/>
              <a:t>We have created them and are currently using them to drive teaching in Science, Geography, History and RE.</a:t>
            </a:r>
          </a:p>
          <a:p>
            <a:pPr marL="182880" indent="-182880">
              <a:spcBef>
                <a:spcPts val="480"/>
              </a:spcBef>
              <a:buSzPts val="2040"/>
            </a:pPr>
            <a:endParaRPr lang="en-GB" dirty="0"/>
          </a:p>
          <a:p>
            <a:pPr marL="182880" indent="-182880">
              <a:spcBef>
                <a:spcPts val="480"/>
              </a:spcBef>
              <a:buSzPts val="2040"/>
            </a:pPr>
            <a:r>
              <a:rPr lang="en-GB" dirty="0"/>
              <a:t>These are available on the school website and will give you great insight to your child’s learning. It is a great way to support your child’s learning and have a summary of their learning to look at during and after the topic.</a:t>
            </a:r>
          </a:p>
          <a:p>
            <a:pPr marL="182880" lvl="0" indent="-182880" algn="l" rtl="0">
              <a:spcBef>
                <a:spcPts val="480"/>
              </a:spcBef>
              <a:spcAft>
                <a:spcPts val="0"/>
              </a:spcAft>
              <a:buSzPts val="2040"/>
              <a:buChar char="•"/>
            </a:pPr>
            <a:endParaRPr lang="en-GB" dirty="0"/>
          </a:p>
          <a:p>
            <a:pPr marL="182880" lvl="0" indent="-53339">
              <a:spcBef>
                <a:spcPts val="480"/>
              </a:spcBef>
              <a:buSzPts val="2040"/>
              <a:buNone/>
            </a:pPr>
            <a:endParaRPr lang="en-GB" dirty="0"/>
          </a:p>
          <a:p>
            <a:pPr marL="182880" lvl="0" indent="-53339">
              <a:spcBef>
                <a:spcPts val="480"/>
              </a:spcBef>
              <a:buSzPts val="2040"/>
              <a:buNone/>
            </a:pPr>
            <a:endParaRPr lang="en-GB" dirty="0"/>
          </a:p>
          <a:p>
            <a:pPr marL="182880" lvl="0" indent="-53339">
              <a:spcBef>
                <a:spcPts val="480"/>
              </a:spcBef>
              <a:buSzPts val="2040"/>
              <a:buNone/>
            </a:pPr>
            <a:endParaRPr lang="en-GB" dirty="0"/>
          </a:p>
          <a:p>
            <a:pPr marL="182880" lvl="0" indent="-182880" algn="l" rtl="0">
              <a:spcBef>
                <a:spcPts val="480"/>
              </a:spcBef>
              <a:spcAft>
                <a:spcPts val="0"/>
              </a:spcAft>
              <a:buSzPts val="2040"/>
              <a:buChar char="•"/>
            </a:pPr>
            <a:endParaRP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4">
                                            <p:txEl>
                                              <p:pRg st="0" end="0"/>
                                            </p:txEl>
                                          </p:spTgt>
                                        </p:tgtEl>
                                        <p:attrNameLst>
                                          <p:attrName>style.visibility</p:attrName>
                                        </p:attrNameLst>
                                      </p:cBhvr>
                                      <p:to>
                                        <p:strVal val="visible"/>
                                      </p:to>
                                    </p:set>
                                    <p:anim calcmode="lin" valueType="num">
                                      <p:cBhvr additive="base">
                                        <p:cTn id="7" dur="500"/>
                                        <p:tgtEl>
                                          <p:spTgt spid="14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44">
                                            <p:txEl>
                                              <p:pRg st="2" end="2"/>
                                            </p:txEl>
                                          </p:spTgt>
                                        </p:tgtEl>
                                        <p:attrNameLst>
                                          <p:attrName>style.visibility</p:attrName>
                                        </p:attrNameLst>
                                      </p:cBhvr>
                                      <p:to>
                                        <p:strVal val="visible"/>
                                      </p:to>
                                    </p:set>
                                    <p:anim calcmode="lin" valueType="num">
                                      <p:cBhvr additive="base">
                                        <p:cTn id="12" dur="500"/>
                                        <p:tgtEl>
                                          <p:spTgt spid="14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44">
                                            <p:txEl>
                                              <p:pRg st="4" end="4"/>
                                            </p:txEl>
                                          </p:spTgt>
                                        </p:tgtEl>
                                        <p:attrNameLst>
                                          <p:attrName>style.visibility</p:attrName>
                                        </p:attrNameLst>
                                      </p:cBhvr>
                                      <p:to>
                                        <p:strVal val="visible"/>
                                      </p:to>
                                    </p:set>
                                    <p:anim calcmode="lin" valueType="num">
                                      <p:cBhvr additive="base">
                                        <p:cTn id="17" dur="500"/>
                                        <p:tgtEl>
                                          <p:spTgt spid="144">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pic>
        <p:nvPicPr>
          <p:cNvPr id="11" name="Picture 10" descr="A chart with text and images&#10;&#10;Description automatically generated">
            <a:extLst>
              <a:ext uri="{FF2B5EF4-FFF2-40B4-BE49-F238E27FC236}">
                <a16:creationId xmlns:a16="http://schemas.microsoft.com/office/drawing/2014/main" id="{EC60BF15-4974-9B49-BA30-E1BABE384C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12824"/>
            <a:ext cx="9144000" cy="6334766"/>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hart with text and images&#10;&#10;Description automatically generated">
            <a:extLst>
              <a:ext uri="{FF2B5EF4-FFF2-40B4-BE49-F238E27FC236}">
                <a16:creationId xmlns:a16="http://schemas.microsoft.com/office/drawing/2014/main" id="{C28B9845-932E-6F45-AB01-23CE53A3990C}"/>
              </a:ext>
            </a:extLst>
          </p:cNvPr>
          <p:cNvPicPr>
            <a:picLocks noChangeAspect="1"/>
          </p:cNvPicPr>
          <p:nvPr/>
        </p:nvPicPr>
        <p:blipFill rotWithShape="1">
          <a:blip r:embed="rId2"/>
          <a:srcRect r="1397" b="-2"/>
          <a:stretch/>
        </p:blipFill>
        <p:spPr>
          <a:xfrm>
            <a:off x="90488" y="517525"/>
            <a:ext cx="8963025" cy="6272213"/>
          </a:xfrm>
          <a:prstGeom prst="rect">
            <a:avLst/>
          </a:prstGeom>
          <a:noFill/>
          <a:ln w="76200" cap="flat" cmpd="sng">
            <a:solidFill>
              <a:srgbClr val="FFFFFF"/>
            </a:solidFill>
            <a:prstDash val="solid"/>
            <a:miter lim="800000"/>
            <a:headEnd type="none" w="sm" len="sm"/>
            <a:tailEnd type="none" w="sm" len="sm"/>
          </a:ln>
          <a:effectLst>
            <a:outerShdw blurRad="50800" dist="12700" dir="5400000" algn="t" rotWithShape="0">
              <a:srgbClr val="000000">
                <a:alpha val="58823"/>
              </a:srgbClr>
            </a:outerShdw>
          </a:effectLst>
        </p:spPr>
      </p:pic>
    </p:spTree>
    <p:extLst>
      <p:ext uri="{BB962C8B-B14F-4D97-AF65-F5344CB8AC3E}">
        <p14:creationId xmlns:p14="http://schemas.microsoft.com/office/powerpoint/2010/main" val="39939704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13"/>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00B050"/>
              </a:buClr>
              <a:buSzPts val="4000"/>
              <a:buFont typeface="Arial"/>
              <a:buNone/>
            </a:pPr>
            <a:r>
              <a:rPr lang="en-GB" b="1" u="sng" dirty="0">
                <a:solidFill>
                  <a:srgbClr val="00B050"/>
                </a:solidFill>
              </a:rPr>
              <a:t>Communication</a:t>
            </a:r>
            <a:endParaRPr dirty="0"/>
          </a:p>
        </p:txBody>
      </p:sp>
      <p:sp>
        <p:nvSpPr>
          <p:cNvPr id="185" name="Google Shape;185;p13"/>
          <p:cNvSpPr txBox="1">
            <a:spLocks noGrp="1"/>
          </p:cNvSpPr>
          <p:nvPr>
            <p:ph type="body" idx="1"/>
          </p:nvPr>
        </p:nvSpPr>
        <p:spPr>
          <a:xfrm>
            <a:off x="457200" y="1600200"/>
            <a:ext cx="8229600" cy="4876800"/>
          </a:xfrm>
          <a:prstGeom prst="rect">
            <a:avLst/>
          </a:prstGeom>
          <a:noFill/>
          <a:ln>
            <a:noFill/>
          </a:ln>
        </p:spPr>
        <p:txBody>
          <a:bodyPr spcFirstLastPara="1" wrap="square" lIns="91425" tIns="45700" rIns="91425" bIns="45700" anchor="t" anchorCtr="0">
            <a:normAutofit lnSpcReduction="10000"/>
          </a:bodyPr>
          <a:lstStyle/>
          <a:p>
            <a:pPr marL="182880" lvl="0" indent="-182880" algn="l" rtl="0">
              <a:spcBef>
                <a:spcPts val="0"/>
              </a:spcBef>
              <a:spcAft>
                <a:spcPts val="0"/>
              </a:spcAft>
              <a:buSzPts val="2040"/>
              <a:buChar char="•"/>
            </a:pPr>
            <a:r>
              <a:rPr lang="en-GB" dirty="0"/>
              <a:t>We encourage you to raise any concern or pass on suggestions as early as possible, so we can work as a team to support your child.</a:t>
            </a:r>
            <a:endParaRPr dirty="0"/>
          </a:p>
          <a:p>
            <a:pPr marL="182880" lvl="0" indent="-182880" algn="l" rtl="0">
              <a:spcBef>
                <a:spcPts val="480"/>
              </a:spcBef>
              <a:spcAft>
                <a:spcPts val="0"/>
              </a:spcAft>
              <a:buSzPts val="2040"/>
              <a:buChar char="•"/>
            </a:pPr>
            <a:r>
              <a:rPr lang="en-GB" b="1" dirty="0"/>
              <a:t>The first port of call if you have a worry is the class teacher where possible.</a:t>
            </a:r>
            <a:endParaRPr b="1" dirty="0"/>
          </a:p>
          <a:p>
            <a:pPr marL="182880" lvl="0" indent="-182880" algn="l" rtl="0">
              <a:spcBef>
                <a:spcPts val="480"/>
              </a:spcBef>
              <a:spcAft>
                <a:spcPts val="0"/>
              </a:spcAft>
              <a:buSzPts val="2040"/>
              <a:buChar char="•"/>
            </a:pPr>
            <a:r>
              <a:rPr lang="en-GB" dirty="0"/>
              <a:t>Best time to catch us face to face is at the end of the day, for a quick query or we can arrange a time to sit down and meet if more appropriate. </a:t>
            </a:r>
            <a:endParaRPr dirty="0"/>
          </a:p>
          <a:p>
            <a:pPr marL="182880" lvl="0" indent="-182880" algn="l" rtl="0">
              <a:spcBef>
                <a:spcPts val="480"/>
              </a:spcBef>
              <a:spcAft>
                <a:spcPts val="0"/>
              </a:spcAft>
              <a:buSzPts val="2040"/>
              <a:buChar char="•"/>
            </a:pPr>
            <a:r>
              <a:rPr lang="en-GB" dirty="0"/>
              <a:t>You can also reach us by emailing the school office or leaving a message on the school voicemail service. We will get back to you as soon as we can.</a:t>
            </a:r>
            <a:endParaRPr dirty="0"/>
          </a:p>
          <a:p>
            <a:pPr marL="182880" lvl="0" indent="-182880" algn="l" rtl="0">
              <a:spcBef>
                <a:spcPts val="480"/>
              </a:spcBef>
              <a:spcAft>
                <a:spcPts val="0"/>
              </a:spcAft>
              <a:buSzPts val="2040"/>
              <a:buChar char="•"/>
            </a:pPr>
            <a:r>
              <a:rPr lang="en-GB" dirty="0"/>
              <a:t>We are committed to building a positive partnership, so please do get in touch if you think it could be helpful.</a:t>
            </a:r>
            <a:endParaRP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85">
                                            <p:txEl>
                                              <p:pRg st="0" end="0"/>
                                            </p:txEl>
                                          </p:spTgt>
                                        </p:tgtEl>
                                        <p:attrNameLst>
                                          <p:attrName>style.visibility</p:attrName>
                                        </p:attrNameLst>
                                      </p:cBhvr>
                                      <p:to>
                                        <p:strVal val="visible"/>
                                      </p:to>
                                    </p:set>
                                    <p:anim calcmode="lin" valueType="num">
                                      <p:cBhvr additive="base">
                                        <p:cTn id="7" dur="500"/>
                                        <p:tgtEl>
                                          <p:spTgt spid="18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85">
                                            <p:txEl>
                                              <p:pRg st="1" end="1"/>
                                            </p:txEl>
                                          </p:spTgt>
                                        </p:tgtEl>
                                        <p:attrNameLst>
                                          <p:attrName>style.visibility</p:attrName>
                                        </p:attrNameLst>
                                      </p:cBhvr>
                                      <p:to>
                                        <p:strVal val="visible"/>
                                      </p:to>
                                    </p:set>
                                    <p:anim calcmode="lin" valueType="num">
                                      <p:cBhvr additive="base">
                                        <p:cTn id="12" dur="500"/>
                                        <p:tgtEl>
                                          <p:spTgt spid="18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85">
                                            <p:txEl>
                                              <p:pRg st="2" end="2"/>
                                            </p:txEl>
                                          </p:spTgt>
                                        </p:tgtEl>
                                        <p:attrNameLst>
                                          <p:attrName>style.visibility</p:attrName>
                                        </p:attrNameLst>
                                      </p:cBhvr>
                                      <p:to>
                                        <p:strVal val="visible"/>
                                      </p:to>
                                    </p:set>
                                    <p:anim calcmode="lin" valueType="num">
                                      <p:cBhvr additive="base">
                                        <p:cTn id="17" dur="500"/>
                                        <p:tgtEl>
                                          <p:spTgt spid="18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185">
                                            <p:txEl>
                                              <p:pRg st="3" end="3"/>
                                            </p:txEl>
                                          </p:spTgt>
                                        </p:tgtEl>
                                        <p:attrNameLst>
                                          <p:attrName>style.visibility</p:attrName>
                                        </p:attrNameLst>
                                      </p:cBhvr>
                                      <p:to>
                                        <p:strVal val="visible"/>
                                      </p:to>
                                    </p:set>
                                    <p:anim calcmode="lin" valueType="num">
                                      <p:cBhvr additive="base">
                                        <p:cTn id="22" dur="500"/>
                                        <p:tgtEl>
                                          <p:spTgt spid="18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185">
                                            <p:txEl>
                                              <p:pRg st="4" end="4"/>
                                            </p:txEl>
                                          </p:spTgt>
                                        </p:tgtEl>
                                        <p:attrNameLst>
                                          <p:attrName>style.visibility</p:attrName>
                                        </p:attrNameLst>
                                      </p:cBhvr>
                                      <p:to>
                                        <p:strVal val="visible"/>
                                      </p:to>
                                    </p:set>
                                    <p:anim calcmode="lin" valueType="num">
                                      <p:cBhvr additive="base">
                                        <p:cTn id="27" dur="500"/>
                                        <p:tgtEl>
                                          <p:spTgt spid="185">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g27cbbb2622b_0_0"/>
          <p:cNvSpPr txBox="1">
            <a:spLocks noGrp="1"/>
          </p:cNvSpPr>
          <p:nvPr>
            <p:ph type="title"/>
          </p:nvPr>
        </p:nvSpPr>
        <p:spPr>
          <a:xfrm>
            <a:off x="457200" y="533400"/>
            <a:ext cx="8229600" cy="990600"/>
          </a:xfrm>
          <a:prstGeom prst="rect">
            <a:avLst/>
          </a:prstGeom>
        </p:spPr>
        <p:txBody>
          <a:bodyPr spcFirstLastPara="1" wrap="square" lIns="91425" tIns="45700" rIns="91425" bIns="45700" anchor="ctr" anchorCtr="0">
            <a:normAutofit/>
          </a:bodyPr>
          <a:lstStyle/>
          <a:p>
            <a:pPr marL="0" lvl="0" indent="0" algn="l" rtl="0">
              <a:spcBef>
                <a:spcPts val="0"/>
              </a:spcBef>
              <a:spcAft>
                <a:spcPts val="0"/>
              </a:spcAft>
              <a:buNone/>
            </a:pPr>
            <a:r>
              <a:rPr lang="en-GB" b="1" u="sng" dirty="0">
                <a:solidFill>
                  <a:srgbClr val="00B050"/>
                </a:solidFill>
              </a:rPr>
              <a:t>Parent-Teacher Association</a:t>
            </a:r>
            <a:endParaRPr b="1" u="sng" dirty="0">
              <a:solidFill>
                <a:srgbClr val="00B050"/>
              </a:solidFill>
            </a:endParaRPr>
          </a:p>
        </p:txBody>
      </p:sp>
      <p:sp>
        <p:nvSpPr>
          <p:cNvPr id="192" name="Google Shape;192;g27cbbb2622b_0_0"/>
          <p:cNvSpPr txBox="1">
            <a:spLocks noGrp="1"/>
          </p:cNvSpPr>
          <p:nvPr>
            <p:ph type="body" idx="1"/>
          </p:nvPr>
        </p:nvSpPr>
        <p:spPr>
          <a:xfrm>
            <a:off x="457200" y="1600200"/>
            <a:ext cx="8229600" cy="4876800"/>
          </a:xfrm>
          <a:prstGeom prst="rect">
            <a:avLst/>
          </a:prstGeom>
        </p:spPr>
        <p:txBody>
          <a:bodyPr spcFirstLastPara="1" wrap="square" lIns="91425" tIns="45700" rIns="91425" bIns="45700" anchor="t" anchorCtr="0">
            <a:normAutofit/>
          </a:bodyPr>
          <a:lstStyle/>
          <a:p>
            <a:pPr marL="457200" lvl="0" indent="-325755" algn="l" rtl="0">
              <a:spcBef>
                <a:spcPts val="360"/>
              </a:spcBef>
              <a:spcAft>
                <a:spcPts val="0"/>
              </a:spcAft>
              <a:buSzPts val="1530"/>
              <a:buChar char="•"/>
            </a:pPr>
            <a:r>
              <a:rPr lang="en-GB" dirty="0"/>
              <a:t>Amazing group</a:t>
            </a:r>
            <a:endParaRPr dirty="0"/>
          </a:p>
          <a:p>
            <a:pPr marL="457200" lvl="0" indent="-325755" algn="l" rtl="0">
              <a:spcBef>
                <a:spcPts val="0"/>
              </a:spcBef>
              <a:spcAft>
                <a:spcPts val="0"/>
              </a:spcAft>
              <a:buSzPts val="1530"/>
              <a:buChar char="•"/>
            </a:pPr>
            <a:r>
              <a:rPr lang="en-GB" dirty="0"/>
              <a:t>All parents are automatically members</a:t>
            </a:r>
            <a:endParaRPr dirty="0"/>
          </a:p>
          <a:p>
            <a:pPr marL="457200" lvl="0" indent="-325755" algn="l" rtl="0">
              <a:spcBef>
                <a:spcPts val="0"/>
              </a:spcBef>
              <a:spcAft>
                <a:spcPts val="0"/>
              </a:spcAft>
              <a:buSzPts val="1530"/>
              <a:buChar char="•"/>
            </a:pPr>
            <a:r>
              <a:rPr lang="en-GB" dirty="0"/>
              <a:t>Organises events for vital fundraising</a:t>
            </a:r>
            <a:endParaRPr dirty="0"/>
          </a:p>
          <a:p>
            <a:pPr marL="457200" lvl="0" indent="-325755" algn="l" rtl="0">
              <a:spcBef>
                <a:spcPts val="0"/>
              </a:spcBef>
              <a:spcAft>
                <a:spcPts val="0"/>
              </a:spcAft>
              <a:buSzPts val="1530"/>
              <a:buChar char="•"/>
            </a:pPr>
            <a:r>
              <a:rPr lang="en-GB" dirty="0"/>
              <a:t>Vacancies for roles or general help</a:t>
            </a:r>
            <a:endParaRPr dirty="0"/>
          </a:p>
          <a:p>
            <a:pPr marL="457200" lvl="0" indent="-325755" algn="l" rtl="0">
              <a:spcBef>
                <a:spcPts val="0"/>
              </a:spcBef>
              <a:spcAft>
                <a:spcPts val="0"/>
              </a:spcAft>
              <a:buSzPts val="1530"/>
              <a:buChar char="•"/>
            </a:pPr>
            <a:r>
              <a:rPr lang="en-GB" dirty="0"/>
              <a:t>Can you offer additional help for events?</a:t>
            </a:r>
            <a:endParaRPr dirty="0"/>
          </a:p>
          <a:p>
            <a:pPr marL="457200" lvl="0" indent="-325755" algn="l" rtl="0">
              <a:spcBef>
                <a:spcPts val="0"/>
              </a:spcBef>
              <a:spcAft>
                <a:spcPts val="0"/>
              </a:spcAft>
              <a:buSzPts val="1530"/>
              <a:buChar char="•"/>
            </a:pPr>
            <a:r>
              <a:rPr lang="en-GB" dirty="0"/>
              <a:t>They need you. We need you!</a:t>
            </a:r>
            <a:endParaRPr dirty="0"/>
          </a:p>
          <a:p>
            <a:pPr marL="457200" lvl="0" indent="-325755" algn="l" rtl="0">
              <a:spcBef>
                <a:spcPts val="0"/>
              </a:spcBef>
              <a:spcAft>
                <a:spcPts val="0"/>
              </a:spcAft>
              <a:buSzPts val="1530"/>
              <a:buChar char="•"/>
            </a:pPr>
            <a:r>
              <a:rPr lang="en-GB" dirty="0"/>
              <a:t>Infrequent meetings and meetings are mainly virtual</a:t>
            </a:r>
            <a:endParaRPr dirty="0"/>
          </a:p>
          <a:p>
            <a:pPr marL="457200" lvl="0" indent="-325755" algn="l" rtl="0">
              <a:spcBef>
                <a:spcPts val="0"/>
              </a:spcBef>
              <a:spcAft>
                <a:spcPts val="0"/>
              </a:spcAft>
              <a:buSzPts val="1530"/>
              <a:buChar char="•"/>
            </a:pPr>
            <a:r>
              <a:rPr lang="en-GB" dirty="0"/>
              <a:t>Get in touch:</a:t>
            </a:r>
            <a:endParaRPr dirty="0"/>
          </a:p>
          <a:p>
            <a:pPr marL="457200" lvl="0" indent="0" algn="l" rtl="0">
              <a:spcBef>
                <a:spcPts val="360"/>
              </a:spcBef>
              <a:spcAft>
                <a:spcPts val="0"/>
              </a:spcAft>
              <a:buNone/>
            </a:pPr>
            <a:r>
              <a:rPr lang="en-GB" u="sng" dirty="0">
                <a:solidFill>
                  <a:schemeClr val="hlink"/>
                </a:solidFill>
                <a:hlinkClick r:id="rId3"/>
              </a:rPr>
              <a:t>dorneyschoolpta@gmail.com</a:t>
            </a:r>
            <a:endParaRPr dirty="0"/>
          </a:p>
          <a:p>
            <a:pPr marL="457200" lvl="0" indent="0" algn="l" rtl="0">
              <a:spcBef>
                <a:spcPts val="360"/>
              </a:spcBef>
              <a:spcAft>
                <a:spcPts val="0"/>
              </a:spcAft>
              <a:buNone/>
            </a:pPr>
            <a:r>
              <a:rPr lang="en-GB" u="sng" dirty="0">
                <a:solidFill>
                  <a:schemeClr val="hlink"/>
                </a:solidFill>
                <a:hlinkClick r:id="rId4"/>
              </a:rPr>
              <a:t>office@dorneyschool.co.uk</a:t>
            </a:r>
            <a:endParaRPr dirty="0"/>
          </a:p>
          <a:p>
            <a:pPr marL="457200" lvl="0" indent="-325755" algn="l" rtl="0">
              <a:spcBef>
                <a:spcPts val="360"/>
              </a:spcBef>
              <a:spcAft>
                <a:spcPts val="0"/>
              </a:spcAft>
              <a:buSzPts val="1530"/>
              <a:buChar char="•"/>
            </a:pPr>
            <a:r>
              <a:rPr lang="en-GB" dirty="0"/>
              <a:t>Would be amazing to welcome parents from underrepresented groups </a:t>
            </a:r>
            <a:endParaRPr dirty="0"/>
          </a:p>
        </p:txBody>
      </p:sp>
      <p:pic>
        <p:nvPicPr>
          <p:cNvPr id="193" name="Google Shape;193;g27cbbb2622b_0_0"/>
          <p:cNvPicPr preferRelativeResize="0"/>
          <p:nvPr/>
        </p:nvPicPr>
        <p:blipFill>
          <a:blip r:embed="rId5">
            <a:alphaModFix/>
          </a:blip>
          <a:stretch>
            <a:fillRect/>
          </a:stretch>
        </p:blipFill>
        <p:spPr>
          <a:xfrm>
            <a:off x="7447085" y="656956"/>
            <a:ext cx="1503484" cy="1866436"/>
          </a:xfrm>
          <a:prstGeom prst="rect">
            <a:avLst/>
          </a:prstGeom>
          <a:noFill/>
          <a:ln>
            <a:noFill/>
          </a:ln>
        </p:spPr>
      </p:pic>
    </p:spTree>
    <p:extLst>
      <p:ext uri="{BB962C8B-B14F-4D97-AF65-F5344CB8AC3E}">
        <p14:creationId xmlns:p14="http://schemas.microsoft.com/office/powerpoint/2010/main" val="41228360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sp>
        <p:nvSpPr>
          <p:cNvPr id="190" name="Google Shape;190;p14"/>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00B050"/>
              </a:buClr>
              <a:buSzPts val="4000"/>
              <a:buFont typeface="Arial"/>
              <a:buNone/>
            </a:pPr>
            <a:r>
              <a:rPr lang="en-GB" b="1" u="sng">
                <a:solidFill>
                  <a:srgbClr val="00B050"/>
                </a:solidFill>
              </a:rPr>
              <a:t>Thank you for listening</a:t>
            </a:r>
            <a:endParaRPr/>
          </a:p>
        </p:txBody>
      </p:sp>
      <p:sp>
        <p:nvSpPr>
          <p:cNvPr id="191" name="Google Shape;191;p14"/>
          <p:cNvSpPr txBox="1">
            <a:spLocks noGrp="1"/>
          </p:cNvSpPr>
          <p:nvPr>
            <p:ph type="body" idx="1"/>
          </p:nvPr>
        </p:nvSpPr>
        <p:spPr>
          <a:xfrm>
            <a:off x="457200" y="1600200"/>
            <a:ext cx="8229600" cy="4876800"/>
          </a:xfrm>
          <a:prstGeom prst="rect">
            <a:avLst/>
          </a:prstGeom>
          <a:noFill/>
          <a:ln>
            <a:noFill/>
          </a:ln>
        </p:spPr>
        <p:txBody>
          <a:bodyPr spcFirstLastPara="1" wrap="square" lIns="91425" tIns="45700" rIns="91425" bIns="45700" anchor="t" anchorCtr="0">
            <a:normAutofit/>
          </a:bodyPr>
          <a:lstStyle/>
          <a:p>
            <a:pPr marL="182880" lvl="0" indent="-182880" algn="l" rtl="0">
              <a:spcBef>
                <a:spcPts val="0"/>
              </a:spcBef>
              <a:spcAft>
                <a:spcPts val="0"/>
              </a:spcAft>
              <a:buSzPts val="2040"/>
              <a:buChar char="•"/>
            </a:pPr>
            <a:r>
              <a:rPr lang="en-GB"/>
              <a:t>Does anybody have any questions ?</a:t>
            </a:r>
            <a:endParaRPr/>
          </a:p>
        </p:txBody>
      </p:sp>
      <p:pic>
        <p:nvPicPr>
          <p:cNvPr id="1026" name="Picture 2" descr="Thank You For Listening Images – Browse 628 Stock Photos, Vectors, and  Video | Adobe Stock">
            <a:extLst>
              <a:ext uri="{FF2B5EF4-FFF2-40B4-BE49-F238E27FC236}">
                <a16:creationId xmlns:a16="http://schemas.microsoft.com/office/drawing/2014/main" id="{42110032-B953-C241-9DA5-56553A6B3920}"/>
              </a:ext>
            </a:extLst>
          </p:cNvPr>
          <p:cNvPicPr>
            <a:picLocks noChangeAspect="1" noChangeArrowheads="1"/>
          </p:cNvPicPr>
          <p:nvPr/>
        </p:nvPicPr>
        <p:blipFill rotWithShape="1">
          <a:blip r:embed="rId3">
            <a:extLst>
              <a:ext uri="{BEBA8EAE-BF5A-486C-A8C5-ECC9F3942E4B}">
                <a14:imgProps xmlns:a14="http://schemas.microsoft.com/office/drawing/2010/main">
                  <a14:imgLayer r:embed="rId4">
                    <a14:imgEffect>
                      <a14:backgroundRemoval t="21667" b="75278" l="21902" r="76945">
                        <a14:foregroundMark x1="25793" y1="36389" x2="25793" y2="36389"/>
                        <a14:foregroundMark x1="42939" y1="45556" x2="42939" y2="45556"/>
                        <a14:foregroundMark x1="50576" y1="45278" x2="50576" y2="45278"/>
                        <a14:foregroundMark x1="65274" y1="47778" x2="65274" y2="47778"/>
                        <a14:foregroundMark x1="70317" y1="46944" x2="70317" y2="46944"/>
                        <a14:foregroundMark x1="76945" y1="58611" x2="76945" y2="58611"/>
                        <a14:foregroundMark x1="76945" y1="66111" x2="76945" y2="66111"/>
                        <a14:foregroundMark x1="38761" y1="39167" x2="38761" y2="39167"/>
                        <a14:backgroundMark x1="51009" y1="43056" x2="51009" y2="43056"/>
                      </a14:backgroundRemoval>
                    </a14:imgEffect>
                  </a14:imgLayer>
                </a14:imgProps>
              </a:ext>
              <a:ext uri="{28A0092B-C50C-407E-A947-70E740481C1C}">
                <a14:useLocalDpi xmlns:a14="http://schemas.microsoft.com/office/drawing/2010/main" val="0"/>
              </a:ext>
            </a:extLst>
          </a:blip>
          <a:srcRect l="15417" t="22599" r="17493" b="22402"/>
          <a:stretch/>
        </p:blipFill>
        <p:spPr bwMode="auto">
          <a:xfrm>
            <a:off x="1790213" y="2187320"/>
            <a:ext cx="5563573" cy="2365891"/>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8D9D2AED-B972-E24B-B288-D281DCE376B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33571" y="4610135"/>
            <a:ext cx="2816707" cy="20543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211</TotalTime>
  <Words>1471</Words>
  <Application>Microsoft Office PowerPoint</Application>
  <PresentationFormat>On-screen Show (4:3)</PresentationFormat>
  <Paragraphs>210</Paragraphs>
  <Slides>16</Slides>
  <Notes>15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Calibri</vt:lpstr>
      <vt:lpstr>Trebuchet MS</vt:lpstr>
      <vt:lpstr>Clarity</vt:lpstr>
      <vt:lpstr>PowerPoint Presentation</vt:lpstr>
      <vt:lpstr>Welcome</vt:lpstr>
      <vt:lpstr>Values and Ethos</vt:lpstr>
      <vt:lpstr>PowerPoint Presentation</vt:lpstr>
      <vt:lpstr>Working Together</vt:lpstr>
      <vt:lpstr>What to expect in Year 5 - Organisation </vt:lpstr>
      <vt:lpstr>What to expect in Year 5</vt:lpstr>
      <vt:lpstr>What to expect in Year 5 – Home learning</vt:lpstr>
      <vt:lpstr>Curriculum - Autumn Overview</vt:lpstr>
      <vt:lpstr>PowerPoint Presentation</vt:lpstr>
      <vt:lpstr>Curriculum – Knowledge Organisers</vt:lpstr>
      <vt:lpstr>PowerPoint Presentation</vt:lpstr>
      <vt:lpstr>PowerPoint Presentation</vt:lpstr>
      <vt:lpstr>Communication</vt:lpstr>
      <vt:lpstr>Parent-Teacher Association</vt:lpstr>
      <vt:lpstr>Thank you for listening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Owen Lloyd</dc:creator>
  <cp:lastModifiedBy>Sharifah Jelany-Lee (Staff)</cp:lastModifiedBy>
  <cp:revision>89</cp:revision>
  <dcterms:created xsi:type="dcterms:W3CDTF">2019-09-08T09:58:26Z</dcterms:created>
  <dcterms:modified xsi:type="dcterms:W3CDTF">2024-09-26T10:51:50Z</dcterms:modified>
</cp:coreProperties>
</file>