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2279" autoAdjust="0"/>
    <p:restoredTop sz="94627"/>
  </p:normalViewPr>
  <p:slideViewPr>
    <p:cSldViewPr snapToGrid="0" snapToObjects="1">
      <p:cViewPr>
        <p:scale>
          <a:sx n="90" d="100"/>
          <a:sy n="90" d="100"/>
        </p:scale>
        <p:origin x="30" y="6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5965604"/>
              </p:ext>
            </p:extLst>
          </p:nvPr>
        </p:nvGraphicFramePr>
        <p:xfrm>
          <a:off x="131657" y="611142"/>
          <a:ext cx="2987853" cy="31395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6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779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392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8167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</a:t>
                      </a:r>
                      <a:endParaRPr lang="en-US" sz="11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11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Deity </a:t>
                      </a:r>
                      <a:endParaRPr lang="en-GB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A god or goddess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11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Incarnation 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A person who has the spirit of a deity within.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894">
                <a:tc>
                  <a:txBody>
                    <a:bodyPr/>
                    <a:lstStyle/>
                    <a:p>
                      <a:r>
                        <a:rPr lang="en-US" sz="11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Brahman</a:t>
                      </a:r>
                    </a:p>
                    <a:p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The spirit/core of everything</a:t>
                      </a:r>
                      <a:r>
                        <a:rPr lang="en-GB" sz="1100" baseline="0" dirty="0" smtClean="0"/>
                        <a:t> and in </a:t>
                      </a:r>
                      <a:r>
                        <a:rPr lang="en-GB" sz="1100" dirty="0" smtClean="0"/>
                        <a:t>everyone.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11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Tri-</a:t>
                      </a:r>
                      <a:r>
                        <a:rPr lang="en-GB" sz="800" dirty="0" err="1" smtClean="0"/>
                        <a:t>Murti</a:t>
                      </a:r>
                      <a:endParaRPr lang="en-GB" sz="8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The</a:t>
                      </a:r>
                      <a:r>
                        <a:rPr lang="en-GB" sz="1100" baseline="0" dirty="0" smtClean="0"/>
                        <a:t> t</a:t>
                      </a:r>
                      <a:r>
                        <a:rPr lang="en-GB" sz="1100" dirty="0" smtClean="0"/>
                        <a:t>riad of the three gods Brahma, Vishnu, and Shiva. 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11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 smtClean="0"/>
                        <a:t>Atman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The real person (soul) inside an individual. It is made of part of the spirit of Brahman.</a:t>
                      </a:r>
                      <a:endParaRPr lang="en-GB" sz="11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3878361"/>
              </p:ext>
            </p:extLst>
          </p:nvPr>
        </p:nvGraphicFramePr>
        <p:xfrm>
          <a:off x="2821160" y="5220586"/>
          <a:ext cx="3983143" cy="112796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9831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7409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should I already know?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5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</a:t>
                      </a: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know Hindus</a:t>
                      </a:r>
                      <a:r>
                        <a:rPr lang="en-GB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believe the River Ganges is special and cleanses sins.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70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know Hindus worship many Gods/Goddesses.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2665658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3980635"/>
              </p:ext>
            </p:extLst>
          </p:nvPr>
        </p:nvGraphicFramePr>
        <p:xfrm>
          <a:off x="6177424" y="694821"/>
          <a:ext cx="3596919" cy="340804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87609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320931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8265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kern="1200" dirty="0">
                          <a:effectLst/>
                        </a:rPr>
                        <a:t>Key</a:t>
                      </a:r>
                      <a:r>
                        <a:rPr lang="en-GB" sz="1100" kern="1200" baseline="0" dirty="0">
                          <a:effectLst/>
                        </a:rPr>
                        <a:t> </a:t>
                      </a:r>
                      <a:r>
                        <a:rPr lang="en-GB" sz="1100" kern="1200" baseline="0" dirty="0" smtClean="0">
                          <a:effectLst/>
                        </a:rPr>
                        <a:t>Knowledge </a:t>
                      </a:r>
                      <a:endParaRPr lang="en-US" sz="11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91886">
                <a:tc>
                  <a:txBody>
                    <a:bodyPr/>
                    <a:lstStyle/>
                    <a:p>
                      <a:r>
                        <a:rPr lang="en-US" sz="1100" dirty="0"/>
                        <a:t>1</a:t>
                      </a:r>
                      <a:endParaRPr lang="en-US" sz="11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effectLst/>
                        </a:rPr>
                        <a:t>Hinduism is the world's third most popular religion, with</a:t>
                      </a:r>
                      <a:r>
                        <a:rPr lang="en-GB" sz="1100" kern="1200" baseline="0" dirty="0" smtClean="0">
                          <a:effectLst/>
                        </a:rPr>
                        <a:t> </a:t>
                      </a:r>
                      <a:r>
                        <a:rPr lang="en-GB" sz="1100" kern="1200" dirty="0" smtClean="0">
                          <a:effectLst/>
                        </a:rPr>
                        <a:t>around 750 million followers.</a:t>
                      </a:r>
                      <a:endParaRPr lang="en-GB" sz="11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100" dirty="0"/>
                        <a:t>2</a:t>
                      </a:r>
                      <a:endParaRPr lang="en-US" sz="11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effectLst/>
                        </a:rPr>
                        <a:t>The religion of Hinduism originated in Northern India,</a:t>
                      </a:r>
                      <a:r>
                        <a:rPr lang="en-GB" sz="1100" kern="1200" baseline="0" dirty="0" smtClean="0">
                          <a:effectLst/>
                        </a:rPr>
                        <a:t> </a:t>
                      </a:r>
                      <a:r>
                        <a:rPr lang="en-GB" sz="1100" kern="1200" dirty="0" smtClean="0">
                          <a:effectLst/>
                        </a:rPr>
                        <a:t>near the river Indus, about 4000 years ago and is the</a:t>
                      </a:r>
                      <a:r>
                        <a:rPr lang="en-GB" sz="1100" kern="1200" baseline="0" dirty="0" smtClean="0">
                          <a:effectLst/>
                        </a:rPr>
                        <a:t> </a:t>
                      </a:r>
                      <a:r>
                        <a:rPr lang="en-GB" sz="1100" kern="1200" dirty="0" smtClean="0">
                          <a:effectLst/>
                        </a:rPr>
                        <a:t>world's oldest existing religion.</a:t>
                      </a:r>
                      <a:endParaRPr lang="en-GB" sz="11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36880">
                <a:tc>
                  <a:txBody>
                    <a:bodyPr/>
                    <a:lstStyle/>
                    <a:p>
                      <a:r>
                        <a:rPr lang="en-US" sz="1100" dirty="0"/>
                        <a:t>3</a:t>
                      </a:r>
                      <a:endParaRPr lang="en-US" sz="11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4445" marR="26035" lvl="0" indent="8890" algn="ctr" defTabSz="914400" rtl="0" eaLnBrk="1" fontAlgn="auto" latinLnBrk="0" hangingPunct="1">
                        <a:lnSpc>
                          <a:spcPct val="10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err="1" smtClean="0">
                          <a:effectLst/>
                        </a:rPr>
                        <a:t>Aum</a:t>
                      </a:r>
                      <a:r>
                        <a:rPr lang="en-GB" sz="1100" kern="1200" dirty="0" smtClean="0">
                          <a:effectLst/>
                        </a:rPr>
                        <a:t> is the main symbol of Hinduism. It is the sound</a:t>
                      </a:r>
                      <a:r>
                        <a:rPr lang="en-GB" sz="1100" kern="1200" baseline="0" dirty="0" smtClean="0">
                          <a:effectLst/>
                        </a:rPr>
                        <a:t> </a:t>
                      </a:r>
                      <a:r>
                        <a:rPr lang="en-GB" sz="1100" kern="1200" dirty="0" smtClean="0">
                          <a:effectLst/>
                        </a:rPr>
                        <a:t>heard in deepest meditation and is said to be the name</a:t>
                      </a:r>
                      <a:r>
                        <a:rPr lang="en-GB" sz="1100" kern="1200" baseline="0" dirty="0" smtClean="0">
                          <a:effectLst/>
                        </a:rPr>
                        <a:t> </a:t>
                      </a:r>
                      <a:r>
                        <a:rPr lang="en-GB" sz="1100" kern="1200" dirty="0" smtClean="0">
                          <a:effectLst/>
                        </a:rPr>
                        <a:t>most suited for God.</a:t>
                      </a:r>
                    </a:p>
                    <a:p>
                      <a:pPr marL="4445" marR="26035" lvl="0" indent="8890" algn="ctr" defTabSz="914400" rtl="0" eaLnBrk="1" fontAlgn="auto" latinLnBrk="0" hangingPunct="1">
                        <a:lnSpc>
                          <a:spcPct val="10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100" dirty="0"/>
                        <a:t>4</a:t>
                      </a:r>
                      <a:endParaRPr lang="en-US" sz="11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4445" marR="104140" algn="ctr">
                        <a:lnSpc>
                          <a:spcPct val="103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</a:rPr>
                        <a:t>The word "Hindu" comes from the name of the river Indus, which flows 1800 mile</a:t>
                      </a:r>
                    </a:p>
                    <a:p>
                      <a:pPr marL="4445" marR="104140" algn="ctr">
                        <a:lnSpc>
                          <a:spcPct val="103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435885">
                <a:tc>
                  <a:txBody>
                    <a:bodyPr/>
                    <a:lstStyle/>
                    <a:p>
                      <a:r>
                        <a:rPr lang="en-US" sz="1100" dirty="0"/>
                        <a:t>5</a:t>
                      </a:r>
                      <a:endParaRPr lang="en-US" sz="11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effectLst/>
                        </a:rPr>
                        <a:t>The tri-</a:t>
                      </a:r>
                      <a:r>
                        <a:rPr lang="en-GB" sz="1100" kern="1200" dirty="0" err="1" smtClean="0">
                          <a:effectLst/>
                        </a:rPr>
                        <a:t>murti</a:t>
                      </a:r>
                      <a:r>
                        <a:rPr lang="en-GB" sz="1100" kern="1200" dirty="0" smtClean="0">
                          <a:effectLst/>
                        </a:rPr>
                        <a:t> are Brahma (Creator,) Vishnu (preserver) and Shiver (destroyer.)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435885">
                <a:tc>
                  <a:txBody>
                    <a:bodyPr/>
                    <a:lstStyle/>
                    <a:p>
                      <a:r>
                        <a:rPr lang="en-US" sz="1100" b="0" dirty="0" smtClean="0">
                          <a:latin typeface="+mn-lt"/>
                        </a:rPr>
                        <a:t>6</a:t>
                      </a:r>
                      <a:endParaRPr lang="en-US" sz="11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Stories found in Hindu scriptures offer guidance on how Hindu’s should live their own lives. </a:t>
                      </a:r>
                      <a:endParaRPr lang="en-GB" sz="11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45111713"/>
                  </a:ext>
                </a:extLst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912972" y="29425"/>
            <a:ext cx="874232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kumimoji="0" lang="en-GB" altLang="en-U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RE: Hinduism </a:t>
            </a: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How can Brahman be everywhere and in everything?      (Spring </a:t>
            </a:r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1)      YEAR:  5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endParaRPr kumimoji="0" lang="en-GB" alt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0625" y="20866"/>
            <a:ext cx="518198" cy="510883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40443" y="10985"/>
            <a:ext cx="518198" cy="51088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457" y="4009826"/>
            <a:ext cx="2461861" cy="244787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7434" y="394685"/>
            <a:ext cx="1458082" cy="178621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71361" y="2487869"/>
            <a:ext cx="1026575" cy="25255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21795" y="2525314"/>
            <a:ext cx="1247442" cy="24506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62480" y="4316615"/>
            <a:ext cx="2592812" cy="1944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5219</TotalTime>
  <Words>242</Words>
  <Application>Microsoft Office PowerPoint</Application>
  <PresentationFormat>A4 Paper (210x297 mm)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LWood</cp:lastModifiedBy>
  <cp:revision>83</cp:revision>
  <cp:lastPrinted>2022-01-04T11:15:46Z</cp:lastPrinted>
  <dcterms:created xsi:type="dcterms:W3CDTF">2017-10-15T20:56:30Z</dcterms:created>
  <dcterms:modified xsi:type="dcterms:W3CDTF">2022-01-04T11:15:48Z</dcterms:modified>
</cp:coreProperties>
</file>