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35" autoAdjust="0"/>
    <p:restoredTop sz="94627" autoAdjust="0"/>
  </p:normalViewPr>
  <p:slideViewPr>
    <p:cSldViewPr snapToGrid="0" snapToObjects="1">
      <p:cViewPr varScale="1">
        <p:scale>
          <a:sx n="114" d="100"/>
          <a:sy n="114" d="100"/>
        </p:scale>
        <p:origin x="1626" y="10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495530"/>
              </p:ext>
            </p:extLst>
          </p:nvPr>
        </p:nvGraphicFramePr>
        <p:xfrm>
          <a:off x="217908" y="554029"/>
          <a:ext cx="6211467" cy="3888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9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3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3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832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 </a:t>
                      </a:r>
                      <a:endParaRPr lang="en-US" sz="10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783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microorganism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microscopic organism, especially a bacterium, virus, or fungus.</a:t>
                      </a:r>
                      <a:endParaRPr 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517"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Classification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systematic grouping of organisms according to the structural or evolutionary relationships among them</a:t>
                      </a:r>
                      <a:endParaRPr 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770"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Kingdom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second highest taxonomic rank, just below domain. Kingdoms are divided into smaller groups called 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phyla. Taxonomy is a branch of science. It is about the laws and principles of classifying things.</a:t>
                      </a:r>
                      <a:endParaRPr lang="en-GB" sz="1000" b="1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Phylum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kingdom has many smaller groups in it, called phyla. Each phylum has more smaller groups in it, called 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classes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This pattern looks like branches on a tree with smaller branches growing from them. Each species is put into a group because of what it does, how and what it eats, special body parts, and so on</a:t>
                      </a: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1306">
                <a:tc>
                  <a:txBody>
                    <a:bodyPr/>
                    <a:lstStyle/>
                    <a:p>
                      <a:r>
                        <a:rPr lang="en-US" sz="9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Genus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group of different but closely related plants and animals</a:t>
                      </a:r>
                      <a:endParaRPr 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246210">
                <a:tc>
                  <a:txBody>
                    <a:bodyPr/>
                    <a:lstStyle/>
                    <a:p>
                      <a:r>
                        <a:rPr lang="en-US" sz="9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Species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Species refers to 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group of similar organisms that are able to reproduce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0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398737">
                <a:tc>
                  <a:txBody>
                    <a:bodyPr/>
                    <a:lstStyle/>
                    <a:p>
                      <a:r>
                        <a:rPr lang="en-US" sz="9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Linnaeus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Carolus Linnaeus was 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Swedish naturalist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He created two scientific systems: the system for classifying plants and animals and the system for naming all living things.</a:t>
                      </a:r>
                      <a:endParaRPr 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4114">
                <a:tc>
                  <a:txBody>
                    <a:bodyPr/>
                    <a:lstStyle/>
                    <a:p>
                      <a:r>
                        <a:rPr lang="en-US" sz="9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Why is classification important?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Classification means </a:t>
                      </a:r>
                      <a:r>
                        <a:rPr lang="en-GB" sz="10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group similar species together</a:t>
                      </a: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There are millions of different species living on our planet - different types of plants, animals, fungi, and bacteria.. In order to learn more about them, it is necessary for scientists to sort them into groups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4503398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4026" y="61670"/>
            <a:ext cx="936899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SUBJECT :  Science –  Living Things and Their Habitats (Autumn 1)    YEAR:  6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139431"/>
              </p:ext>
            </p:extLst>
          </p:nvPr>
        </p:nvGraphicFramePr>
        <p:xfrm>
          <a:off x="6429375" y="554029"/>
          <a:ext cx="3327491" cy="388849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274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4998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/>
                        <a:t>What should I already know?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349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plants and animals are part of their own specifies and within that there are many other categories of classification.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will have be taught that plants and animals both grow and require water. Unlike animals, plants use a process called photosynthesis. ... Plants reproduce by making seeds whereas animals lay eggs or give birth to their young.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there are different parts of a plant including leaves, flowers, fruit, seeds, roots, bulb, trunk, branches and stem and can name some common plants.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will be able to identify and name common animals including fish, amphibians, reptiles, birds and mammals.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are able to recall life cycles and habitats of some plants and animals.</a:t>
                      </a:r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84281"/>
              </p:ext>
            </p:extLst>
          </p:nvPr>
        </p:nvGraphicFramePr>
        <p:xfrm>
          <a:off x="90812" y="4442521"/>
          <a:ext cx="9666054" cy="235531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66605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74475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What</a:t>
                      </a:r>
                      <a:r>
                        <a:rPr lang="en-US" sz="1600" baseline="0" dirty="0"/>
                        <a:t> I Need To Know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610558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To be able to describe how living things are classified into broad groups according to common observable characteristics and based on similarities and differences, including microorganisms, plants and animals.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To be able to give reasons for classifying plants and animals based on specific characteristics.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learn about Linnaeus and learn about his classification system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create classification routes for a range of living things, identifying relatedness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group animals, micro-organisms and plants into broad groups then sub groups according to observable  features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write scientific descriptions of unusual living things from around the world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classify unusual living things using their descriptions and online research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011088"/>
              </p:ext>
            </p:extLst>
          </p:nvPr>
        </p:nvGraphicFramePr>
        <p:xfrm>
          <a:off x="482683" y="415966"/>
          <a:ext cx="9028870" cy="1717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6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48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6415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Key Scientists</a:t>
                      </a: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351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Carolus Linnaeus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Carolus Linnaeus was a </a:t>
                      </a:r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Swedish naturalist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He created two scientific systems: the system for classifying plants and animals and the system for naming all living things. Linnaeus is also called the Father of Systematic Botany.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28776" y="33096"/>
            <a:ext cx="966163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SUBJECT :  Science – Living Things and Their Habitats (Autumn 1)    YEAR:  6</a:t>
            </a:r>
          </a:p>
        </p:txBody>
      </p:sp>
      <p:pic>
        <p:nvPicPr>
          <p:cNvPr id="20" name="Picture 19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pic>
        <p:nvPicPr>
          <p:cNvPr id="1026" name="Picture 2" descr="Carl Linnaeus Facts for Kids">
            <a:extLst>
              <a:ext uri="{FF2B5EF4-FFF2-40B4-BE49-F238E27FC236}">
                <a16:creationId xmlns:a16="http://schemas.microsoft.com/office/drawing/2014/main" id="{FA85F911-3F06-4F4F-9FBC-E5177A0985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83" y="2209050"/>
            <a:ext cx="1641308" cy="197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Animal Classification KS2 Chart by PlanBee">
            <a:extLst>
              <a:ext uri="{FF2B5EF4-FFF2-40B4-BE49-F238E27FC236}">
                <a16:creationId xmlns:a16="http://schemas.microsoft.com/office/drawing/2014/main" id="{90351CFB-E90E-4479-8B6C-1C86801DE0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5" b="21870"/>
          <a:stretch/>
        </p:blipFill>
        <p:spPr bwMode="auto">
          <a:xfrm>
            <a:off x="2525628" y="2268744"/>
            <a:ext cx="6713039" cy="418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293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5542</TotalTime>
  <Words>598</Words>
  <Application>Microsoft Office PowerPoint</Application>
  <PresentationFormat>A4 Paper (210x297 mm)</PresentationFormat>
  <Paragraphs>47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Aatka Hussain (Staff)</cp:lastModifiedBy>
  <cp:revision>152</cp:revision>
  <cp:lastPrinted>2021-11-30T14:33:22Z</cp:lastPrinted>
  <dcterms:created xsi:type="dcterms:W3CDTF">2017-10-15T20:56:30Z</dcterms:created>
  <dcterms:modified xsi:type="dcterms:W3CDTF">2025-05-21T15:23:24Z</dcterms:modified>
</cp:coreProperties>
</file>