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71" r:id="rId9"/>
    <p:sldId id="263" r:id="rId10"/>
    <p:sldId id="264" r:id="rId11"/>
    <p:sldId id="265" r:id="rId12"/>
    <p:sldId id="266" r:id="rId13"/>
    <p:sldId id="267" r:id="rId14"/>
    <p:sldId id="268" r:id="rId15"/>
    <p:sldId id="269" r:id="rId16"/>
    <p:sldId id="270" r:id="rId1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gX+V31Gwd07ida8ABgopzcAUKGs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12ABF61-7107-45EF-9F5C-08C2821832D0}">
  <a:tblStyle styleId="{412ABF61-7107-45EF-9F5C-08C2821832D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EF0EF"/>
          </a:solidFill>
        </a:fill>
      </a:tcStyle>
    </a:wholeTbl>
    <a:band1H>
      <a:tcTxStyle/>
      <a:tcStyle>
        <a:tcBdr/>
        <a:fill>
          <a:solidFill>
            <a:srgbClr val="DBDFDD"/>
          </a:solidFill>
        </a:fill>
      </a:tcStyle>
    </a:band1H>
    <a:band2H>
      <a:tcTxStyle/>
      <a:tcStyle>
        <a:tcBdr/>
      </a:tcStyle>
    </a:band2H>
    <a:band1V>
      <a:tcTxStyle/>
      <a:tcStyle>
        <a:tcBdr/>
        <a:fill>
          <a:solidFill>
            <a:srgbClr val="DBDFDD"/>
          </a:solidFill>
        </a:fill>
      </a:tcStyle>
    </a:band1V>
    <a:band2V>
      <a:tcTxStyle/>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customschemas.google.com/relationships/presentationmetadata" Target="metadata"/><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Ambrose (Staff)" userId="ef54268d-0f32-4ce4-afc1-1bacb7e4e8f7" providerId="ADAL" clId="{EE7B7A90-3872-4C9E-B6A8-65C27756479D}"/>
    <pc:docChg chg="custSel modSld">
      <pc:chgData name="Mollie Ambrose (Staff)" userId="ef54268d-0f32-4ce4-afc1-1bacb7e4e8f7" providerId="ADAL" clId="{EE7B7A90-3872-4C9E-B6A8-65C27756479D}" dt="2024-09-02T08:24:04.102" v="56" actId="113"/>
      <pc:docMkLst>
        <pc:docMk/>
      </pc:docMkLst>
      <pc:sldChg chg="modSp mod">
        <pc:chgData name="Mollie Ambrose (Staff)" userId="ef54268d-0f32-4ce4-afc1-1bacb7e4e8f7" providerId="ADAL" clId="{EE7B7A90-3872-4C9E-B6A8-65C27756479D}" dt="2024-09-02T08:16:26.263" v="7" actId="20577"/>
        <pc:sldMkLst>
          <pc:docMk/>
          <pc:sldMk cId="0" sldId="256"/>
        </pc:sldMkLst>
        <pc:spChg chg="mod">
          <ac:chgData name="Mollie Ambrose (Staff)" userId="ef54268d-0f32-4ce4-afc1-1bacb7e4e8f7" providerId="ADAL" clId="{EE7B7A90-3872-4C9E-B6A8-65C27756479D}" dt="2024-09-02T08:16:26.263" v="7" actId="20577"/>
          <ac:spMkLst>
            <pc:docMk/>
            <pc:sldMk cId="0" sldId="256"/>
            <ac:spMk id="96" creationId="{00000000-0000-0000-0000-000000000000}"/>
          </ac:spMkLst>
        </pc:spChg>
      </pc:sldChg>
      <pc:sldChg chg="modSp mod">
        <pc:chgData name="Mollie Ambrose (Staff)" userId="ef54268d-0f32-4ce4-afc1-1bacb7e4e8f7" providerId="ADAL" clId="{EE7B7A90-3872-4C9E-B6A8-65C27756479D}" dt="2024-09-02T08:16:46.863" v="25" actId="20577"/>
        <pc:sldMkLst>
          <pc:docMk/>
          <pc:sldMk cId="0" sldId="257"/>
        </pc:sldMkLst>
        <pc:spChg chg="mod">
          <ac:chgData name="Mollie Ambrose (Staff)" userId="ef54268d-0f32-4ce4-afc1-1bacb7e4e8f7" providerId="ADAL" clId="{EE7B7A90-3872-4C9E-B6A8-65C27756479D}" dt="2024-09-02T08:16:46.863" v="25" actId="20577"/>
          <ac:spMkLst>
            <pc:docMk/>
            <pc:sldMk cId="0" sldId="257"/>
            <ac:spMk id="102" creationId="{00000000-0000-0000-0000-000000000000}"/>
          </ac:spMkLst>
        </pc:spChg>
      </pc:sldChg>
      <pc:sldChg chg="modSp">
        <pc:chgData name="Mollie Ambrose (Staff)" userId="ef54268d-0f32-4ce4-afc1-1bacb7e4e8f7" providerId="ADAL" clId="{EE7B7A90-3872-4C9E-B6A8-65C27756479D}" dt="2024-09-02T08:17:51.715" v="35" actId="20577"/>
        <pc:sldMkLst>
          <pc:docMk/>
          <pc:sldMk cId="0" sldId="259"/>
        </pc:sldMkLst>
        <pc:spChg chg="mod">
          <ac:chgData name="Mollie Ambrose (Staff)" userId="ef54268d-0f32-4ce4-afc1-1bacb7e4e8f7" providerId="ADAL" clId="{EE7B7A90-3872-4C9E-B6A8-65C27756479D}" dt="2024-09-02T08:17:51.715" v="35" actId="20577"/>
          <ac:spMkLst>
            <pc:docMk/>
            <pc:sldMk cId="0" sldId="259"/>
            <ac:spMk id="114" creationId="{00000000-0000-0000-0000-000000000000}"/>
          </ac:spMkLst>
        </pc:spChg>
      </pc:sldChg>
      <pc:sldChg chg="addSp delSp modSp mod">
        <pc:chgData name="Mollie Ambrose (Staff)" userId="ef54268d-0f32-4ce4-afc1-1bacb7e4e8f7" providerId="ADAL" clId="{EE7B7A90-3872-4C9E-B6A8-65C27756479D}" dt="2024-09-02T08:20:34.780" v="40" actId="1076"/>
        <pc:sldMkLst>
          <pc:docMk/>
          <pc:sldMk cId="0" sldId="262"/>
        </pc:sldMkLst>
        <pc:spChg chg="add del mod">
          <ac:chgData name="Mollie Ambrose (Staff)" userId="ef54268d-0f32-4ce4-afc1-1bacb7e4e8f7" providerId="ADAL" clId="{EE7B7A90-3872-4C9E-B6A8-65C27756479D}" dt="2024-09-02T08:19:29.501" v="38" actId="478"/>
          <ac:spMkLst>
            <pc:docMk/>
            <pc:sldMk cId="0" sldId="262"/>
            <ac:spMk id="3" creationId="{7F6B874F-1F58-02BF-5096-8FBAB0A3AFF3}"/>
          </ac:spMkLst>
        </pc:spChg>
        <pc:spChg chg="del">
          <ac:chgData name="Mollie Ambrose (Staff)" userId="ef54268d-0f32-4ce4-afc1-1bacb7e4e8f7" providerId="ADAL" clId="{EE7B7A90-3872-4C9E-B6A8-65C27756479D}" dt="2024-09-02T08:19:25.486" v="37" actId="478"/>
          <ac:spMkLst>
            <pc:docMk/>
            <pc:sldMk cId="0" sldId="262"/>
            <ac:spMk id="132" creationId="{00000000-0000-0000-0000-000000000000}"/>
          </ac:spMkLst>
        </pc:spChg>
        <pc:picChg chg="add mod">
          <ac:chgData name="Mollie Ambrose (Staff)" userId="ef54268d-0f32-4ce4-afc1-1bacb7e4e8f7" providerId="ADAL" clId="{EE7B7A90-3872-4C9E-B6A8-65C27756479D}" dt="2024-09-02T08:20:34.780" v="40" actId="1076"/>
          <ac:picMkLst>
            <pc:docMk/>
            <pc:sldMk cId="0" sldId="262"/>
            <ac:picMk id="5" creationId="{000290B6-256C-77F2-4050-84A1D924FDB6}"/>
          </ac:picMkLst>
        </pc:picChg>
      </pc:sldChg>
      <pc:sldChg chg="delSp mod">
        <pc:chgData name="Mollie Ambrose (Staff)" userId="ef54268d-0f32-4ce4-afc1-1bacb7e4e8f7" providerId="ADAL" clId="{EE7B7A90-3872-4C9E-B6A8-65C27756479D}" dt="2024-09-02T08:18:42.696" v="36" actId="478"/>
        <pc:sldMkLst>
          <pc:docMk/>
          <pc:sldMk cId="0" sldId="263"/>
        </pc:sldMkLst>
        <pc:picChg chg="del">
          <ac:chgData name="Mollie Ambrose (Staff)" userId="ef54268d-0f32-4ce4-afc1-1bacb7e4e8f7" providerId="ADAL" clId="{EE7B7A90-3872-4C9E-B6A8-65C27756479D}" dt="2024-09-02T08:18:42.696" v="36" actId="478"/>
          <ac:picMkLst>
            <pc:docMk/>
            <pc:sldMk cId="0" sldId="263"/>
            <ac:picMk id="3" creationId="{9BC49A32-10B8-621F-50AD-837139F0B906}"/>
          </ac:picMkLst>
        </pc:picChg>
      </pc:sldChg>
      <pc:sldChg chg="modSp mod">
        <pc:chgData name="Mollie Ambrose (Staff)" userId="ef54268d-0f32-4ce4-afc1-1bacb7e4e8f7" providerId="ADAL" clId="{EE7B7A90-3872-4C9E-B6A8-65C27756479D}" dt="2024-09-02T08:23:12.923" v="52" actId="1076"/>
        <pc:sldMkLst>
          <pc:docMk/>
          <pc:sldMk cId="0" sldId="265"/>
        </pc:sldMkLst>
        <pc:spChg chg="mod">
          <ac:chgData name="Mollie Ambrose (Staff)" userId="ef54268d-0f32-4ce4-afc1-1bacb7e4e8f7" providerId="ADAL" clId="{EE7B7A90-3872-4C9E-B6A8-65C27756479D}" dt="2024-09-02T08:23:12.923" v="52" actId="1076"/>
          <ac:spMkLst>
            <pc:docMk/>
            <pc:sldMk cId="0" sldId="265"/>
            <ac:spMk id="150" creationId="{00000000-0000-0000-0000-000000000000}"/>
          </ac:spMkLst>
        </pc:spChg>
        <pc:spChg chg="mod">
          <ac:chgData name="Mollie Ambrose (Staff)" userId="ef54268d-0f32-4ce4-afc1-1bacb7e4e8f7" providerId="ADAL" clId="{EE7B7A90-3872-4C9E-B6A8-65C27756479D}" dt="2024-09-02T08:23:05.226" v="51" actId="1076"/>
          <ac:spMkLst>
            <pc:docMk/>
            <pc:sldMk cId="0" sldId="265"/>
            <ac:spMk id="155" creationId="{00000000-0000-0000-0000-000000000000}"/>
          </ac:spMkLst>
        </pc:spChg>
        <pc:graphicFrameChg chg="mod">
          <ac:chgData name="Mollie Ambrose (Staff)" userId="ef54268d-0f32-4ce4-afc1-1bacb7e4e8f7" providerId="ADAL" clId="{EE7B7A90-3872-4C9E-B6A8-65C27756479D}" dt="2024-09-02T08:22:07.833" v="45" actId="1076"/>
          <ac:graphicFrameMkLst>
            <pc:docMk/>
            <pc:sldMk cId="0" sldId="265"/>
            <ac:graphicFrameMk id="151" creationId="{00000000-0000-0000-0000-000000000000}"/>
          </ac:graphicFrameMkLst>
        </pc:graphicFrameChg>
        <pc:graphicFrameChg chg="mod">
          <ac:chgData name="Mollie Ambrose (Staff)" userId="ef54268d-0f32-4ce4-afc1-1bacb7e4e8f7" providerId="ADAL" clId="{EE7B7A90-3872-4C9E-B6A8-65C27756479D}" dt="2024-09-02T08:22:02.957" v="44" actId="1076"/>
          <ac:graphicFrameMkLst>
            <pc:docMk/>
            <pc:sldMk cId="0" sldId="265"/>
            <ac:graphicFrameMk id="153" creationId="{00000000-0000-0000-0000-000000000000}"/>
          </ac:graphicFrameMkLst>
        </pc:graphicFrameChg>
        <pc:graphicFrameChg chg="mod ord">
          <ac:chgData name="Mollie Ambrose (Staff)" userId="ef54268d-0f32-4ce4-afc1-1bacb7e4e8f7" providerId="ADAL" clId="{EE7B7A90-3872-4C9E-B6A8-65C27756479D}" dt="2024-09-02T08:23:02.084" v="50" actId="1076"/>
          <ac:graphicFrameMkLst>
            <pc:docMk/>
            <pc:sldMk cId="0" sldId="265"/>
            <ac:graphicFrameMk id="156" creationId="{00000000-0000-0000-0000-000000000000}"/>
          </ac:graphicFrameMkLst>
        </pc:graphicFrameChg>
        <pc:picChg chg="mod">
          <ac:chgData name="Mollie Ambrose (Staff)" userId="ef54268d-0f32-4ce4-afc1-1bacb7e4e8f7" providerId="ADAL" clId="{EE7B7A90-3872-4C9E-B6A8-65C27756479D}" dt="2024-09-02T08:22:12.358" v="46" actId="1076"/>
          <ac:picMkLst>
            <pc:docMk/>
            <pc:sldMk cId="0" sldId="265"/>
            <ac:picMk id="154" creationId="{00000000-0000-0000-0000-000000000000}"/>
          </ac:picMkLst>
        </pc:picChg>
      </pc:sldChg>
      <pc:sldChg chg="modSp mod">
        <pc:chgData name="Mollie Ambrose (Staff)" userId="ef54268d-0f32-4ce4-afc1-1bacb7e4e8f7" providerId="ADAL" clId="{EE7B7A90-3872-4C9E-B6A8-65C27756479D}" dt="2024-09-02T08:23:35.504" v="55" actId="1076"/>
        <pc:sldMkLst>
          <pc:docMk/>
          <pc:sldMk cId="0" sldId="266"/>
        </pc:sldMkLst>
        <pc:spChg chg="mod">
          <ac:chgData name="Mollie Ambrose (Staff)" userId="ef54268d-0f32-4ce4-afc1-1bacb7e4e8f7" providerId="ADAL" clId="{EE7B7A90-3872-4C9E-B6A8-65C27756479D}" dt="2024-09-02T08:23:22.096" v="53" actId="1076"/>
          <ac:spMkLst>
            <pc:docMk/>
            <pc:sldMk cId="0" sldId="266"/>
            <ac:spMk id="162" creationId="{00000000-0000-0000-0000-000000000000}"/>
          </ac:spMkLst>
        </pc:spChg>
        <pc:picChg chg="mod">
          <ac:chgData name="Mollie Ambrose (Staff)" userId="ef54268d-0f32-4ce4-afc1-1bacb7e4e8f7" providerId="ADAL" clId="{EE7B7A90-3872-4C9E-B6A8-65C27756479D}" dt="2024-09-02T08:23:35.504" v="55" actId="1076"/>
          <ac:picMkLst>
            <pc:docMk/>
            <pc:sldMk cId="0" sldId="266"/>
            <ac:picMk id="167" creationId="{00000000-0000-0000-0000-000000000000}"/>
          </ac:picMkLst>
        </pc:picChg>
        <pc:picChg chg="mod">
          <ac:chgData name="Mollie Ambrose (Staff)" userId="ef54268d-0f32-4ce4-afc1-1bacb7e4e8f7" providerId="ADAL" clId="{EE7B7A90-3872-4C9E-B6A8-65C27756479D}" dt="2024-09-02T08:23:31.697" v="54" actId="1076"/>
          <ac:picMkLst>
            <pc:docMk/>
            <pc:sldMk cId="0" sldId="266"/>
            <ac:picMk id="168" creationId="{00000000-0000-0000-0000-000000000000}"/>
          </ac:picMkLst>
        </pc:picChg>
      </pc:sldChg>
      <pc:sldChg chg="modSp">
        <pc:chgData name="Mollie Ambrose (Staff)" userId="ef54268d-0f32-4ce4-afc1-1bacb7e4e8f7" providerId="ADAL" clId="{EE7B7A90-3872-4C9E-B6A8-65C27756479D}" dt="2024-09-02T08:24:04.102" v="56" actId="113"/>
        <pc:sldMkLst>
          <pc:docMk/>
          <pc:sldMk cId="0" sldId="268"/>
        </pc:sldMkLst>
        <pc:spChg chg="mod">
          <ac:chgData name="Mollie Ambrose (Staff)" userId="ef54268d-0f32-4ce4-afc1-1bacb7e4e8f7" providerId="ADAL" clId="{EE7B7A90-3872-4C9E-B6A8-65C27756479D}" dt="2024-09-02T08:24:04.102" v="56" actId="113"/>
          <ac:spMkLst>
            <pc:docMk/>
            <pc:sldMk cId="0" sldId="268"/>
            <ac:spMk id="185" creationId="{00000000-0000-0000-0000-000000000000}"/>
          </ac:spMkLst>
        </pc:spChg>
      </pc:sldChg>
      <pc:sldChg chg="addSp delSp modSp mod">
        <pc:chgData name="Mollie Ambrose (Staff)" userId="ef54268d-0f32-4ce4-afc1-1bacb7e4e8f7" providerId="ADAL" clId="{EE7B7A90-3872-4C9E-B6A8-65C27756479D}" dt="2024-09-02T08:21:22.253" v="43" actId="1076"/>
        <pc:sldMkLst>
          <pc:docMk/>
          <pc:sldMk cId="3251490294" sldId="271"/>
        </pc:sldMkLst>
        <pc:picChg chg="add mod">
          <ac:chgData name="Mollie Ambrose (Staff)" userId="ef54268d-0f32-4ce4-afc1-1bacb7e4e8f7" providerId="ADAL" clId="{EE7B7A90-3872-4C9E-B6A8-65C27756479D}" dt="2024-09-02T08:21:22.253" v="43" actId="1076"/>
          <ac:picMkLst>
            <pc:docMk/>
            <pc:sldMk cId="3251490294" sldId="271"/>
            <ac:picMk id="3" creationId="{6635544D-C3DC-D48B-E61B-0387F2FD6E72}"/>
          </ac:picMkLst>
        </pc:picChg>
        <pc:picChg chg="del">
          <ac:chgData name="Mollie Ambrose (Staff)" userId="ef54268d-0f32-4ce4-afc1-1bacb7e4e8f7" providerId="ADAL" clId="{EE7B7A90-3872-4C9E-B6A8-65C27756479D}" dt="2024-09-02T08:20:45.417" v="41" actId="478"/>
          <ac:picMkLst>
            <pc:docMk/>
            <pc:sldMk cId="3251490294" sldId="271"/>
            <ac:picMk id="5" creationId="{000290B6-256C-77F2-4050-84A1D924FDB6}"/>
          </ac:picMkLst>
        </pc:picChg>
      </pc:sldChg>
    </pc:docChg>
  </pc:docChgLst>
  <pc:docChgLst>
    <pc:chgData name="Mollie Ambrose (Staff)" userId="ef54268d-0f32-4ce4-afc1-1bacb7e4e8f7" providerId="ADAL" clId="{C531F7BC-0330-4C36-989B-6CAD49C88E2E}"/>
    <pc:docChg chg="modSld">
      <pc:chgData name="Mollie Ambrose (Staff)" userId="ef54268d-0f32-4ce4-afc1-1bacb7e4e8f7" providerId="ADAL" clId="{C531F7BC-0330-4C36-989B-6CAD49C88E2E}" dt="2024-09-05T12:25:40.705" v="27"/>
      <pc:docMkLst>
        <pc:docMk/>
      </pc:docMkLst>
      <pc:sldChg chg="modSp">
        <pc:chgData name="Mollie Ambrose (Staff)" userId="ef54268d-0f32-4ce4-afc1-1bacb7e4e8f7" providerId="ADAL" clId="{C531F7BC-0330-4C36-989B-6CAD49C88E2E}" dt="2024-09-05T12:24:42.524" v="26" actId="20577"/>
        <pc:sldMkLst>
          <pc:docMk/>
          <pc:sldMk cId="0" sldId="259"/>
        </pc:sldMkLst>
        <pc:spChg chg="mod">
          <ac:chgData name="Mollie Ambrose (Staff)" userId="ef54268d-0f32-4ce4-afc1-1bacb7e4e8f7" providerId="ADAL" clId="{C531F7BC-0330-4C36-989B-6CAD49C88E2E}" dt="2024-09-05T12:24:42.524" v="26" actId="20577"/>
          <ac:spMkLst>
            <pc:docMk/>
            <pc:sldMk cId="0" sldId="259"/>
            <ac:spMk id="114" creationId="{00000000-0000-0000-0000-000000000000}"/>
          </ac:spMkLst>
        </pc:spChg>
      </pc:sldChg>
      <pc:sldChg chg="addSp">
        <pc:chgData name="Mollie Ambrose (Staff)" userId="ef54268d-0f32-4ce4-afc1-1bacb7e4e8f7" providerId="ADAL" clId="{C531F7BC-0330-4C36-989B-6CAD49C88E2E}" dt="2024-09-05T12:25:40.705" v="27"/>
        <pc:sldMkLst>
          <pc:docMk/>
          <pc:sldMk cId="0" sldId="263"/>
        </pc:sldMkLst>
        <pc:picChg chg="add">
          <ac:chgData name="Mollie Ambrose (Staff)" userId="ef54268d-0f32-4ce4-afc1-1bacb7e4e8f7" providerId="ADAL" clId="{C531F7BC-0330-4C36-989B-6CAD49C88E2E}" dt="2024-09-05T12:25:40.705" v="27"/>
          <ac:picMkLst>
            <pc:docMk/>
            <pc:sldMk cId="0" sldId="263"/>
            <ac:picMk id="2" creationId="{50E7FD04-559C-46C8-8038-AE2F3C3C136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0631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 name="Google Shape;160;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7cbbb2622b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27cbbb2622b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g27cbbb2622b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 name="Google Shape;196;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6"/>
          <p:cNvSpPr txBox="1">
            <a:spLocks noGrp="1"/>
          </p:cNvSpPr>
          <p:nvPr>
            <p:ph type="ctrTitle"/>
          </p:nvPr>
        </p:nvSpPr>
        <p:spPr>
          <a:xfrm>
            <a:off x="685800" y="1371600"/>
            <a:ext cx="7848600" cy="19272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subTitle" idx="1"/>
          </p:nvPr>
        </p:nvSpPr>
        <p:spPr>
          <a:xfrm>
            <a:off x="685800" y="3505200"/>
            <a:ext cx="6400800" cy="1752600"/>
          </a:xfrm>
          <a:prstGeom prst="rect">
            <a:avLst/>
          </a:prstGeom>
          <a:noFill/>
          <a:ln>
            <a:noFill/>
          </a:ln>
        </p:spPr>
        <p:txBody>
          <a:bodyPr spcFirstLastPara="1" wrap="square" lIns="91425" tIns="45700" rIns="91425" bIns="45700" anchor="t" anchorCtr="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a:endParaRPr/>
          </a:p>
        </p:txBody>
      </p:sp>
      <p:sp>
        <p:nvSpPr>
          <p:cNvPr id="20" name="Google Shape;20;p1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23" name="Google Shape;23;p16"/>
          <p:cNvCxnSpPr/>
          <p:nvPr/>
        </p:nvCxnSpPr>
        <p:spPr>
          <a:xfrm>
            <a:off x="685800" y="3398520"/>
            <a:ext cx="784860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17"/>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17"/>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27" name="Google Shape;27;p17"/>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7"/>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
        <p:cNvGrpSpPr/>
        <p:nvPr/>
      </p:nvGrpSpPr>
      <p:grpSpPr>
        <a:xfrm>
          <a:off x="0" y="0"/>
          <a:ext cx="0" cy="0"/>
          <a:chOff x="0" y="0"/>
          <a:chExt cx="0" cy="0"/>
        </a:xfrm>
      </p:grpSpPr>
      <p:sp>
        <p:nvSpPr>
          <p:cNvPr id="31" name="Google Shape;31;p18"/>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8"/>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8"/>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19"/>
          <p:cNvSpPr txBox="1">
            <a:spLocks noGrp="1"/>
          </p:cNvSpPr>
          <p:nvPr>
            <p:ph type="title"/>
          </p:nvPr>
        </p:nvSpPr>
        <p:spPr>
          <a:xfrm>
            <a:off x="722313" y="2362200"/>
            <a:ext cx="7772400" cy="2200275"/>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800"/>
              <a:buFont typeface="Arial"/>
              <a:buNone/>
              <a:defRPr sz="48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9"/>
          <p:cNvSpPr txBox="1">
            <a:spLocks noGrp="1"/>
          </p:cNvSpPr>
          <p:nvPr>
            <p:ph type="body" idx="1"/>
          </p:nvPr>
        </p:nvSpPr>
        <p:spPr>
          <a:xfrm>
            <a:off x="722313" y="4626864"/>
            <a:ext cx="7772400" cy="1500187"/>
          </a:xfrm>
          <a:prstGeom prst="rect">
            <a:avLst/>
          </a:prstGeom>
          <a:noFill/>
          <a:ln>
            <a:noFill/>
          </a:ln>
        </p:spPr>
        <p:txBody>
          <a:bodyPr spcFirstLastPara="1" wrap="square" lIns="91425" tIns="45700" rIns="91425" bIns="45700" anchor="t" anchorCtr="0">
            <a:normAutofit/>
          </a:bodyPr>
          <a:lstStyle>
            <a:lvl1pPr marL="457200" lvl="0" indent="-228600" algn="l">
              <a:spcBef>
                <a:spcPts val="480"/>
              </a:spcBef>
              <a:spcAft>
                <a:spcPts val="0"/>
              </a:spcAft>
              <a:buSzPts val="2040"/>
              <a:buNone/>
              <a:defRPr sz="2400">
                <a:solidFill>
                  <a:schemeClr val="lt2"/>
                </a:solidFill>
              </a:defRPr>
            </a:lvl1pPr>
            <a:lvl2pPr marL="914400" lvl="1" indent="-228600" algn="l">
              <a:spcBef>
                <a:spcPts val="360"/>
              </a:spcBef>
              <a:spcAft>
                <a:spcPts val="0"/>
              </a:spcAft>
              <a:buSzPts val="1530"/>
              <a:buNone/>
              <a:defRPr sz="1800">
                <a:solidFill>
                  <a:schemeClr val="lt1"/>
                </a:solidFill>
              </a:defRPr>
            </a:lvl2pPr>
            <a:lvl3pPr marL="1371600" lvl="2" indent="-228600" algn="l">
              <a:spcBef>
                <a:spcPts val="320"/>
              </a:spcBef>
              <a:spcAft>
                <a:spcPts val="0"/>
              </a:spcAft>
              <a:buSzPts val="1440"/>
              <a:buNone/>
              <a:defRPr sz="1600">
                <a:solidFill>
                  <a:schemeClr val="lt1"/>
                </a:solidFill>
              </a:defRPr>
            </a:lvl3pPr>
            <a:lvl4pPr marL="1828800" lvl="3" indent="-228600" algn="l">
              <a:spcBef>
                <a:spcPts val="280"/>
              </a:spcBef>
              <a:spcAft>
                <a:spcPts val="0"/>
              </a:spcAft>
              <a:buSzPts val="1400"/>
              <a:buNone/>
              <a:defRPr sz="1400">
                <a:solidFill>
                  <a:schemeClr val="lt1"/>
                </a:solidFill>
              </a:defRPr>
            </a:lvl4pPr>
            <a:lvl5pPr marL="2286000" lvl="4" indent="-228600" algn="l">
              <a:spcBef>
                <a:spcPts val="280"/>
              </a:spcBef>
              <a:spcAft>
                <a:spcPts val="0"/>
              </a:spcAft>
              <a:buSzPts val="1400"/>
              <a:buNone/>
              <a:defRPr sz="1400">
                <a:solidFill>
                  <a:schemeClr val="lt1"/>
                </a:solidFill>
              </a:defRPr>
            </a:lvl5pPr>
            <a:lvl6pPr marL="2743200" lvl="5" indent="-228600" algn="l">
              <a:spcBef>
                <a:spcPts val="280"/>
              </a:spcBef>
              <a:spcAft>
                <a:spcPts val="0"/>
              </a:spcAft>
              <a:buSzPts val="1400"/>
              <a:buNone/>
              <a:defRPr sz="1400">
                <a:solidFill>
                  <a:schemeClr val="lt1"/>
                </a:solidFill>
              </a:defRPr>
            </a:lvl6pPr>
            <a:lvl7pPr marL="3200400" lvl="6" indent="-228600" algn="l">
              <a:spcBef>
                <a:spcPts val="280"/>
              </a:spcBef>
              <a:spcAft>
                <a:spcPts val="0"/>
              </a:spcAft>
              <a:buSzPts val="1400"/>
              <a:buNone/>
              <a:defRPr sz="1400">
                <a:solidFill>
                  <a:schemeClr val="lt1"/>
                </a:solidFill>
              </a:defRPr>
            </a:lvl7pPr>
            <a:lvl8pPr marL="3657600" lvl="7" indent="-228600" algn="l">
              <a:spcBef>
                <a:spcPts val="280"/>
              </a:spcBef>
              <a:spcAft>
                <a:spcPts val="0"/>
              </a:spcAft>
              <a:buSzPts val="1400"/>
              <a:buNone/>
              <a:defRPr sz="1400">
                <a:solidFill>
                  <a:schemeClr val="lt1"/>
                </a:solidFill>
              </a:defRPr>
            </a:lvl8pPr>
            <a:lvl9pPr marL="4114800" lvl="8" indent="-228600" algn="l">
              <a:spcBef>
                <a:spcPts val="280"/>
              </a:spcBef>
              <a:spcAft>
                <a:spcPts val="0"/>
              </a:spcAft>
              <a:buSzPts val="1400"/>
              <a:buNone/>
              <a:defRPr sz="1400">
                <a:solidFill>
                  <a:schemeClr val="lt1"/>
                </a:solidFill>
              </a:defRPr>
            </a:lvl9pPr>
          </a:lstStyle>
          <a:p>
            <a:endParaRPr/>
          </a:p>
        </p:txBody>
      </p:sp>
      <p:sp>
        <p:nvSpPr>
          <p:cNvPr id="37" name="Google Shape;37;p19"/>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9"/>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9"/>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40" name="Google Shape;40;p19"/>
          <p:cNvCxnSpPr/>
          <p:nvPr/>
        </p:nvCxnSpPr>
        <p:spPr>
          <a:xfrm>
            <a:off x="731520" y="4599432"/>
            <a:ext cx="7848600" cy="1588"/>
          </a:xfrm>
          <a:prstGeom prst="straightConnector1">
            <a:avLst/>
          </a:prstGeom>
          <a:noFill/>
          <a:ln w="19050" cap="flat" cmpd="sng">
            <a:solidFill>
              <a:schemeClr val="lt2"/>
            </a:solidFill>
            <a:prstDash val="solid"/>
            <a:round/>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0"/>
          <p:cNvSpPr txBox="1">
            <a:spLocks noGrp="1"/>
          </p:cNvSpPr>
          <p:nvPr>
            <p:ph type="body" idx="1"/>
          </p:nvPr>
        </p:nvSpPr>
        <p:spPr>
          <a:xfrm>
            <a:off x="457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4" name="Google Shape;44;p20"/>
          <p:cNvSpPr txBox="1">
            <a:spLocks noGrp="1"/>
          </p:cNvSpPr>
          <p:nvPr>
            <p:ph type="body" idx="2"/>
          </p:nvPr>
        </p:nvSpPr>
        <p:spPr>
          <a:xfrm>
            <a:off x="4648200" y="1673352"/>
            <a:ext cx="4038600" cy="4718304"/>
          </a:xfrm>
          <a:prstGeom prst="rect">
            <a:avLst/>
          </a:prstGeom>
          <a:noFill/>
          <a:ln>
            <a:noFill/>
          </a:ln>
        </p:spPr>
        <p:txBody>
          <a:bodyPr spcFirstLastPara="1" wrap="square" lIns="91425" tIns="45700" rIns="91425" bIns="45700" anchor="t" anchorCtr="0">
            <a:normAutofit/>
          </a:bodyPr>
          <a:lstStyle>
            <a:lvl1pPr marL="457200" lvl="0" indent="-379730" algn="l">
              <a:spcBef>
                <a:spcPts val="560"/>
              </a:spcBef>
              <a:spcAft>
                <a:spcPts val="0"/>
              </a:spcAft>
              <a:buSzPts val="2380"/>
              <a:buChar char="•"/>
              <a:defRPr sz="2800"/>
            </a:lvl1pPr>
            <a:lvl2pPr marL="914400" lvl="1" indent="-358140" algn="l">
              <a:spcBef>
                <a:spcPts val="480"/>
              </a:spcBef>
              <a:spcAft>
                <a:spcPts val="0"/>
              </a:spcAft>
              <a:buSzPts val="2040"/>
              <a:buChar char="•"/>
              <a:defRPr sz="2400"/>
            </a:lvl2pPr>
            <a:lvl3pPr marL="1371600" lvl="2" indent="-342900" algn="l">
              <a:spcBef>
                <a:spcPts val="400"/>
              </a:spcBef>
              <a:spcAft>
                <a:spcPts val="0"/>
              </a:spcAft>
              <a:buSzPts val="18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sz="1800"/>
            </a:lvl6pPr>
            <a:lvl7pPr marL="3200400" lvl="6" indent="-342900" algn="l">
              <a:spcBef>
                <a:spcPts val="360"/>
              </a:spcBef>
              <a:spcAft>
                <a:spcPts val="0"/>
              </a:spcAft>
              <a:buSzPts val="1800"/>
              <a:buChar char="•"/>
              <a:defRPr sz="1800"/>
            </a:lvl7pPr>
            <a:lvl8pPr marL="3657600" lvl="7" indent="-342900" algn="l">
              <a:spcBef>
                <a:spcPts val="360"/>
              </a:spcBef>
              <a:spcAft>
                <a:spcPts val="0"/>
              </a:spcAft>
              <a:buSzPts val="1800"/>
              <a:buChar char="•"/>
              <a:defRPr sz="1800"/>
            </a:lvl8pPr>
            <a:lvl9pPr marL="4114800" lvl="8" indent="-342900" algn="l">
              <a:spcBef>
                <a:spcPts val="360"/>
              </a:spcBef>
              <a:spcAft>
                <a:spcPts val="0"/>
              </a:spcAft>
              <a:buSzPts val="1800"/>
              <a:buChar char="•"/>
              <a:defRPr sz="1800"/>
            </a:lvl9pPr>
          </a:lstStyle>
          <a:p>
            <a:endParaRPr/>
          </a:p>
        </p:txBody>
      </p:sp>
      <p:sp>
        <p:nvSpPr>
          <p:cNvPr id="45" name="Google Shape;45;p20"/>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21"/>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21"/>
          <p:cNvSpPr txBox="1">
            <a:spLocks noGrp="1"/>
          </p:cNvSpPr>
          <p:nvPr>
            <p:ph type="body" idx="1"/>
          </p:nvPr>
        </p:nvSpPr>
        <p:spPr>
          <a:xfrm>
            <a:off x="45720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1" name="Google Shape;51;p21"/>
          <p:cNvSpPr txBox="1">
            <a:spLocks noGrp="1"/>
          </p:cNvSpPr>
          <p:nvPr>
            <p:ph type="body" idx="2"/>
          </p:nvPr>
        </p:nvSpPr>
        <p:spPr>
          <a:xfrm>
            <a:off x="45720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2" name="Google Shape;52;p21"/>
          <p:cNvSpPr txBox="1">
            <a:spLocks noGrp="1"/>
          </p:cNvSpPr>
          <p:nvPr>
            <p:ph type="body" idx="3"/>
          </p:nvPr>
        </p:nvSpPr>
        <p:spPr>
          <a:xfrm>
            <a:off x="4754880" y="1676400"/>
            <a:ext cx="3931920" cy="639762"/>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1700"/>
              <a:buNone/>
              <a:defRPr sz="2000" b="0">
                <a:solidFill>
                  <a:schemeClr val="dk2"/>
                </a:solidFill>
                <a:latin typeface="Arial"/>
                <a:ea typeface="Arial"/>
                <a:cs typeface="Arial"/>
                <a:sym typeface="Arial"/>
              </a:defRPr>
            </a:lvl1pPr>
            <a:lvl2pPr marL="914400" lvl="1" indent="-228600" algn="l">
              <a:spcBef>
                <a:spcPts val="400"/>
              </a:spcBef>
              <a:spcAft>
                <a:spcPts val="0"/>
              </a:spcAft>
              <a:buSzPts val="1700"/>
              <a:buNone/>
              <a:defRPr sz="2000" b="1"/>
            </a:lvl2pPr>
            <a:lvl3pPr marL="1371600" lvl="2" indent="-228600" algn="l">
              <a:spcBef>
                <a:spcPts val="360"/>
              </a:spcBef>
              <a:spcAft>
                <a:spcPts val="0"/>
              </a:spcAft>
              <a:buSzPts val="162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228600" algn="l">
              <a:spcBef>
                <a:spcPts val="320"/>
              </a:spcBef>
              <a:spcAft>
                <a:spcPts val="0"/>
              </a:spcAft>
              <a:buSzPts val="1600"/>
              <a:buNone/>
              <a:defRPr sz="1600" b="1"/>
            </a:lvl6pPr>
            <a:lvl7pPr marL="3200400" lvl="6" indent="-228600" algn="l">
              <a:spcBef>
                <a:spcPts val="320"/>
              </a:spcBef>
              <a:spcAft>
                <a:spcPts val="0"/>
              </a:spcAft>
              <a:buSzPts val="1600"/>
              <a:buNone/>
              <a:defRPr sz="1600" b="1"/>
            </a:lvl7pPr>
            <a:lvl8pPr marL="3657600" lvl="7" indent="-228600" algn="l">
              <a:spcBef>
                <a:spcPts val="320"/>
              </a:spcBef>
              <a:spcAft>
                <a:spcPts val="0"/>
              </a:spcAft>
              <a:buSzPts val="1600"/>
              <a:buNone/>
              <a:defRPr sz="1600" b="1"/>
            </a:lvl8pPr>
            <a:lvl9pPr marL="4114800" lvl="8" indent="-228600" algn="l">
              <a:spcBef>
                <a:spcPts val="320"/>
              </a:spcBef>
              <a:spcAft>
                <a:spcPts val="0"/>
              </a:spcAft>
              <a:buSzPts val="1600"/>
              <a:buNone/>
              <a:defRPr sz="1600" b="1"/>
            </a:lvl9pPr>
          </a:lstStyle>
          <a:p>
            <a:endParaRPr/>
          </a:p>
        </p:txBody>
      </p:sp>
      <p:sp>
        <p:nvSpPr>
          <p:cNvPr id="53" name="Google Shape;53;p21"/>
          <p:cNvSpPr txBox="1">
            <a:spLocks noGrp="1"/>
          </p:cNvSpPr>
          <p:nvPr>
            <p:ph type="body" idx="4"/>
          </p:nvPr>
        </p:nvSpPr>
        <p:spPr>
          <a:xfrm>
            <a:off x="4754880" y="2438400"/>
            <a:ext cx="3931920" cy="3951288"/>
          </a:xfrm>
          <a:prstGeom prst="rect">
            <a:avLst/>
          </a:prstGeom>
          <a:noFill/>
          <a:ln>
            <a:noFill/>
          </a:ln>
        </p:spPr>
        <p:txBody>
          <a:bodyPr spcFirstLastPara="1" wrap="square" lIns="91425" tIns="45700" rIns="91425" bIns="45700" anchor="t" anchorCtr="0">
            <a:normAutofit/>
          </a:bodyPr>
          <a:lstStyle>
            <a:lvl1pPr marL="457200" lvl="0" indent="-358140" algn="l">
              <a:spcBef>
                <a:spcPts val="480"/>
              </a:spcBef>
              <a:spcAft>
                <a:spcPts val="0"/>
              </a:spcAft>
              <a:buSzPts val="2040"/>
              <a:buChar char="•"/>
              <a:defRPr sz="2400"/>
            </a:lvl1pPr>
            <a:lvl2pPr marL="914400" lvl="1" indent="-336550" algn="l">
              <a:spcBef>
                <a:spcPts val="400"/>
              </a:spcBef>
              <a:spcAft>
                <a:spcPts val="0"/>
              </a:spcAft>
              <a:buSzPts val="1700"/>
              <a:buChar char="•"/>
              <a:defRPr sz="2000"/>
            </a:lvl2pPr>
            <a:lvl3pPr marL="1371600" lvl="2" indent="-331469" algn="l">
              <a:spcBef>
                <a:spcPts val="360"/>
              </a:spcBef>
              <a:spcAft>
                <a:spcPts val="0"/>
              </a:spcAft>
              <a:buSzPts val="162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30200" algn="l">
              <a:spcBef>
                <a:spcPts val="320"/>
              </a:spcBef>
              <a:spcAft>
                <a:spcPts val="0"/>
              </a:spcAft>
              <a:buSzPts val="1600"/>
              <a:buChar char="•"/>
              <a:defRPr sz="1600"/>
            </a:lvl6pPr>
            <a:lvl7pPr marL="3200400" lvl="6" indent="-330200" algn="l">
              <a:spcBef>
                <a:spcPts val="320"/>
              </a:spcBef>
              <a:spcAft>
                <a:spcPts val="0"/>
              </a:spcAft>
              <a:buSzPts val="1600"/>
              <a:buChar char="•"/>
              <a:defRPr sz="1600"/>
            </a:lvl7pPr>
            <a:lvl8pPr marL="3657600" lvl="7" indent="-330200" algn="l">
              <a:spcBef>
                <a:spcPts val="320"/>
              </a:spcBef>
              <a:spcAft>
                <a:spcPts val="0"/>
              </a:spcAft>
              <a:buSzPts val="1600"/>
              <a:buChar char="•"/>
              <a:defRPr sz="1600"/>
            </a:lvl8pPr>
            <a:lvl9pPr marL="4114800" lvl="8" indent="-330200" algn="l">
              <a:spcBef>
                <a:spcPts val="320"/>
              </a:spcBef>
              <a:spcAft>
                <a:spcPts val="0"/>
              </a:spcAft>
              <a:buSzPts val="1600"/>
              <a:buChar char="•"/>
              <a:defRPr sz="1600"/>
            </a:lvl9pPr>
          </a:lstStyle>
          <a:p>
            <a:endParaRPr/>
          </a:p>
        </p:txBody>
      </p:sp>
      <p:sp>
        <p:nvSpPr>
          <p:cNvPr id="54" name="Google Shape;54;p21"/>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1"/>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1"/>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57" name="Google Shape;57;p21"/>
          <p:cNvCxnSpPr/>
          <p:nvPr/>
        </p:nvCxnSpPr>
        <p:spPr>
          <a:xfrm rot="5400000">
            <a:off x="2217817" y="4045823"/>
            <a:ext cx="4709160" cy="794"/>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2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2"/>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457200" y="792080"/>
            <a:ext cx="2139696" cy="1261872"/>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body" idx="1"/>
          </p:nvPr>
        </p:nvSpPr>
        <p:spPr>
          <a:xfrm>
            <a:off x="2971800" y="792080"/>
            <a:ext cx="5715000" cy="5577840"/>
          </a:xfrm>
          <a:prstGeom prst="rect">
            <a:avLst/>
          </a:prstGeom>
          <a:noFill/>
          <a:ln>
            <a:noFill/>
          </a:ln>
        </p:spPr>
        <p:txBody>
          <a:bodyPr spcFirstLastPara="1" wrap="square" lIns="91425" tIns="45700" rIns="91425" bIns="45700" anchor="t" anchorCtr="0">
            <a:normAutofit/>
          </a:bodyPr>
          <a:lstStyle>
            <a:lvl1pPr marL="457200" lvl="0" indent="-401320" algn="l">
              <a:spcBef>
                <a:spcPts val="640"/>
              </a:spcBef>
              <a:spcAft>
                <a:spcPts val="0"/>
              </a:spcAft>
              <a:buSzPts val="2720"/>
              <a:buChar char="•"/>
              <a:defRPr sz="3200"/>
            </a:lvl1pPr>
            <a:lvl2pPr marL="914400" lvl="1" indent="-379730" algn="l">
              <a:spcBef>
                <a:spcPts val="560"/>
              </a:spcBef>
              <a:spcAft>
                <a:spcPts val="0"/>
              </a:spcAft>
              <a:buSzPts val="2380"/>
              <a:buChar char="•"/>
              <a:defRPr sz="2800"/>
            </a:lvl2pPr>
            <a:lvl3pPr marL="1371600" lvl="2" indent="-365760" algn="l">
              <a:spcBef>
                <a:spcPts val="480"/>
              </a:spcBef>
              <a:spcAft>
                <a:spcPts val="0"/>
              </a:spcAft>
              <a:buSzPts val="2160"/>
              <a:buChar char="•"/>
              <a:defRPr sz="2400"/>
            </a:lvl3pPr>
            <a:lvl4pPr marL="1828800" lvl="3" indent="-355600" algn="l">
              <a:spcBef>
                <a:spcPts val="400"/>
              </a:spcBef>
              <a:spcAft>
                <a:spcPts val="0"/>
              </a:spcAft>
              <a:buSzPts val="2000"/>
              <a:buChar char="•"/>
              <a:defRPr sz="2000"/>
            </a:lvl4pPr>
            <a:lvl5pPr marL="2286000" lvl="4" indent="-355600" algn="l">
              <a:spcBef>
                <a:spcPts val="400"/>
              </a:spcBef>
              <a:spcAft>
                <a:spcPts val="0"/>
              </a:spcAft>
              <a:buSzPts val="2000"/>
              <a:buChar char="•"/>
              <a:defRPr sz="2000"/>
            </a:lvl5pPr>
            <a:lvl6pPr marL="2743200" lvl="5" indent="-355600" algn="l">
              <a:spcBef>
                <a:spcPts val="400"/>
              </a:spcBef>
              <a:spcAft>
                <a:spcPts val="0"/>
              </a:spcAft>
              <a:buSzPts val="2000"/>
              <a:buChar char="•"/>
              <a:defRPr sz="2000"/>
            </a:lvl6pPr>
            <a:lvl7pPr marL="3200400" lvl="6" indent="-355600" algn="l">
              <a:spcBef>
                <a:spcPts val="400"/>
              </a:spcBef>
              <a:spcAft>
                <a:spcPts val="0"/>
              </a:spcAft>
              <a:buSzPts val="2000"/>
              <a:buChar char="•"/>
              <a:defRPr sz="2000"/>
            </a:lvl7pPr>
            <a:lvl8pPr marL="3657600" lvl="7" indent="-355600" algn="l">
              <a:spcBef>
                <a:spcPts val="400"/>
              </a:spcBef>
              <a:spcAft>
                <a:spcPts val="0"/>
              </a:spcAft>
              <a:buSzPts val="2000"/>
              <a:buChar char="•"/>
              <a:defRPr sz="2000"/>
            </a:lvl8pPr>
            <a:lvl9pPr marL="4114800" lvl="8" indent="-355600" algn="l">
              <a:spcBef>
                <a:spcPts val="400"/>
              </a:spcBef>
              <a:spcAft>
                <a:spcPts val="0"/>
              </a:spcAft>
              <a:buSzPts val="2000"/>
              <a:buChar char="•"/>
              <a:defRPr sz="2000"/>
            </a:lvl9pPr>
          </a:lstStyle>
          <a:p>
            <a:endParaRPr/>
          </a:p>
        </p:txBody>
      </p:sp>
      <p:sp>
        <p:nvSpPr>
          <p:cNvPr id="66" name="Google Shape;66;p23"/>
          <p:cNvSpPr txBox="1">
            <a:spLocks noGrp="1"/>
          </p:cNvSpPr>
          <p:nvPr>
            <p:ph type="body" idx="2"/>
          </p:nvPr>
        </p:nvSpPr>
        <p:spPr>
          <a:xfrm>
            <a:off x="457201" y="2130552"/>
            <a:ext cx="2139696" cy="4243615"/>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67" name="Google Shape;67;p23"/>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3"/>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3"/>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70" name="Google Shape;70;p23"/>
          <p:cNvCxnSpPr/>
          <p:nvPr/>
        </p:nvCxnSpPr>
        <p:spPr>
          <a:xfrm rot="5400000">
            <a:off x="-13116" y="3580206"/>
            <a:ext cx="5577840" cy="1588"/>
          </a:xfrm>
          <a:prstGeom prst="straightConnector1">
            <a:avLst/>
          </a:prstGeom>
          <a:noFill/>
          <a:ln w="19050" cap="flat" cmpd="sng">
            <a:solidFill>
              <a:schemeClr val="dk2"/>
            </a:solidFill>
            <a:prstDash val="solid"/>
            <a:round/>
            <a:headEnd type="none" w="sm" len="sm"/>
            <a:tailEnd type="none" w="sm" len="sm"/>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24"/>
          <p:cNvSpPr txBox="1">
            <a:spLocks noGrp="1"/>
          </p:cNvSpPr>
          <p:nvPr>
            <p:ph type="title"/>
          </p:nvPr>
        </p:nvSpPr>
        <p:spPr>
          <a:xfrm>
            <a:off x="457200" y="792480"/>
            <a:ext cx="2142680" cy="126492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2400"/>
              <a:buFont typeface="Arial"/>
              <a:buNone/>
              <a:defRPr sz="2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4"/>
          <p:cNvSpPr>
            <a:spLocks noGrp="1"/>
          </p:cNvSpPr>
          <p:nvPr>
            <p:ph type="pic" idx="2"/>
          </p:nvPr>
        </p:nvSpPr>
        <p:spPr>
          <a:xfrm>
            <a:off x="2858610" y="838201"/>
            <a:ext cx="5904390" cy="5500456"/>
          </a:xfrm>
          <a:prstGeom prst="rect">
            <a:avLst/>
          </a:prstGeom>
          <a:solidFill>
            <a:schemeClr val="lt2"/>
          </a:solidFill>
          <a:ln w="76200" cap="flat" cmpd="sng">
            <a:solidFill>
              <a:srgbClr val="FFFFFF"/>
            </a:solidFill>
            <a:prstDash val="solid"/>
            <a:miter lim="800000"/>
            <a:headEnd type="none" w="sm" len="sm"/>
            <a:tailEnd type="none" w="sm" len="sm"/>
          </a:ln>
          <a:effectLst>
            <a:outerShdw blurRad="50800" dist="12700" dir="5400000" algn="t" rotWithShape="0">
              <a:srgbClr val="000000">
                <a:alpha val="58823"/>
              </a:srgbClr>
            </a:outerShdw>
          </a:effectLst>
        </p:spPr>
      </p:sp>
      <p:sp>
        <p:nvSpPr>
          <p:cNvPr id="74" name="Google Shape;74;p24"/>
          <p:cNvSpPr txBox="1">
            <a:spLocks noGrp="1"/>
          </p:cNvSpPr>
          <p:nvPr>
            <p:ph type="body" idx="1"/>
          </p:nvPr>
        </p:nvSpPr>
        <p:spPr>
          <a:xfrm>
            <a:off x="457200" y="2133600"/>
            <a:ext cx="2139696" cy="4242816"/>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1190"/>
              <a:buNone/>
              <a:defRPr sz="1400"/>
            </a:lvl1pPr>
            <a:lvl2pPr marL="914400" lvl="1" indent="-228600" algn="l">
              <a:spcBef>
                <a:spcPts val="240"/>
              </a:spcBef>
              <a:spcAft>
                <a:spcPts val="0"/>
              </a:spcAft>
              <a:buSzPts val="1020"/>
              <a:buNone/>
              <a:defRPr sz="1200"/>
            </a:lvl2pPr>
            <a:lvl3pPr marL="1371600" lvl="2" indent="-228600" algn="l">
              <a:spcBef>
                <a:spcPts val="200"/>
              </a:spcBef>
              <a:spcAft>
                <a:spcPts val="0"/>
              </a:spcAft>
              <a:buSzPts val="90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228600" algn="l">
              <a:spcBef>
                <a:spcPts val="180"/>
              </a:spcBef>
              <a:spcAft>
                <a:spcPts val="0"/>
              </a:spcAft>
              <a:buSzPts val="900"/>
              <a:buNone/>
              <a:defRPr sz="900"/>
            </a:lvl6pPr>
            <a:lvl7pPr marL="3200400" lvl="6" indent="-228600" algn="l">
              <a:spcBef>
                <a:spcPts val="180"/>
              </a:spcBef>
              <a:spcAft>
                <a:spcPts val="0"/>
              </a:spcAft>
              <a:buSzPts val="900"/>
              <a:buNone/>
              <a:defRPr sz="900"/>
            </a:lvl7pPr>
            <a:lvl8pPr marL="3657600" lvl="7" indent="-228600" algn="l">
              <a:spcBef>
                <a:spcPts val="180"/>
              </a:spcBef>
              <a:spcAft>
                <a:spcPts val="0"/>
              </a:spcAft>
              <a:buSzPts val="900"/>
              <a:buNone/>
              <a:defRPr sz="900"/>
            </a:lvl8pPr>
            <a:lvl9pPr marL="4114800" lvl="8" indent="-228600" algn="l">
              <a:spcBef>
                <a:spcPts val="180"/>
              </a:spcBef>
              <a:spcAft>
                <a:spcPts val="0"/>
              </a:spcAft>
              <a:buSzPts val="900"/>
              <a:buNone/>
              <a:defRPr sz="900"/>
            </a:lvl9pPr>
          </a:lstStyle>
          <a:p>
            <a:endParaRPr/>
          </a:p>
        </p:txBody>
      </p:sp>
      <p:sp>
        <p:nvSpPr>
          <p:cNvPr id="75" name="Google Shape;75;p24"/>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4"/>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2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5"/>
          <p:cNvSpPr txBox="1">
            <a:spLocks noGrp="1"/>
          </p:cNvSpPr>
          <p:nvPr>
            <p:ph type="body" idx="1"/>
          </p:nvPr>
        </p:nvSpPr>
        <p:spPr>
          <a:xfrm rot="5400000">
            <a:off x="2133600" y="-76200"/>
            <a:ext cx="4876800" cy="82296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1" name="Google Shape;81;p2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26"/>
          <p:cNvSpPr txBox="1">
            <a:spLocks noGrp="1"/>
          </p:cNvSpPr>
          <p:nvPr>
            <p:ph type="title"/>
          </p:nvPr>
        </p:nvSpPr>
        <p:spPr>
          <a:xfrm rot="5400000">
            <a:off x="4724400" y="2514600"/>
            <a:ext cx="5867400" cy="20574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26"/>
          <p:cNvSpPr txBox="1">
            <a:spLocks noGrp="1"/>
          </p:cNvSpPr>
          <p:nvPr>
            <p:ph type="body" idx="1"/>
          </p:nvPr>
        </p:nvSpPr>
        <p:spPr>
          <a:xfrm rot="5400000">
            <a:off x="533400" y="533400"/>
            <a:ext cx="5867400" cy="6019800"/>
          </a:xfrm>
          <a:prstGeom prst="rect">
            <a:avLst/>
          </a:prstGeom>
          <a:noFill/>
          <a:ln>
            <a:noFill/>
          </a:ln>
        </p:spPr>
        <p:txBody>
          <a:bodyPr spcFirstLastPara="1" wrap="square" lIns="91425" tIns="45700" rIns="91425" bIns="45700" anchor="t" anchorCtr="0">
            <a:normAutofit/>
          </a:bodyPr>
          <a:lstStyle>
            <a:lvl1pPr marL="457200" lvl="0" indent="-325755" algn="l">
              <a:spcBef>
                <a:spcPts val="360"/>
              </a:spcBef>
              <a:spcAft>
                <a:spcPts val="0"/>
              </a:spcAft>
              <a:buSzPts val="1530"/>
              <a:buChar char="•"/>
              <a:defRPr/>
            </a:lvl1pPr>
            <a:lvl2pPr marL="914400" lvl="1" indent="-325755" algn="l">
              <a:spcBef>
                <a:spcPts val="360"/>
              </a:spcBef>
              <a:spcAft>
                <a:spcPts val="0"/>
              </a:spcAft>
              <a:buSzPts val="1530"/>
              <a:buChar char="•"/>
              <a:defRPr/>
            </a:lvl2pPr>
            <a:lvl3pPr marL="1371600" lvl="2" indent="-331469" algn="l">
              <a:spcBef>
                <a:spcPts val="360"/>
              </a:spcBef>
              <a:spcAft>
                <a:spcPts val="0"/>
              </a:spcAft>
              <a:buSzPts val="162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87" name="Google Shape;87;p26"/>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6"/>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6"/>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Shape 9"/>
        <p:cNvGrpSpPr/>
        <p:nvPr/>
      </p:nvGrpSpPr>
      <p:grpSpPr>
        <a:xfrm>
          <a:off x="0" y="0"/>
          <a:ext cx="0" cy="0"/>
          <a:chOff x="0" y="0"/>
          <a:chExt cx="0" cy="0"/>
        </a:xfrm>
      </p:grpSpPr>
      <p:sp>
        <p:nvSpPr>
          <p:cNvPr id="10" name="Google Shape;10;p15"/>
          <p:cNvSpPr/>
          <p:nvPr/>
        </p:nvSpPr>
        <p:spPr>
          <a:xfrm>
            <a:off x="0" y="220786"/>
            <a:ext cx="9144000" cy="2286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 name="Google Shape;11;p1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000"/>
              <a:buFont typeface="Arial"/>
              <a:buNone/>
              <a:defRPr sz="40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15"/>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lvl1pPr marL="457200" marR="0" lvl="0" indent="-358140" algn="l" rtl="0">
              <a:spcBef>
                <a:spcPts val="480"/>
              </a:spcBef>
              <a:spcAft>
                <a:spcPts val="0"/>
              </a:spcAft>
              <a:buClr>
                <a:schemeClr val="accent1"/>
              </a:buClr>
              <a:buSzPts val="2040"/>
              <a:buFont typeface="Arial"/>
              <a:buChar char="•"/>
              <a:defRPr sz="2400" b="0" i="0" u="none" strike="noStrike" cap="none">
                <a:solidFill>
                  <a:schemeClr val="dk1"/>
                </a:solidFill>
                <a:latin typeface="Arial"/>
                <a:ea typeface="Arial"/>
                <a:cs typeface="Arial"/>
                <a:sym typeface="Arial"/>
              </a:defRPr>
            </a:lvl1pPr>
            <a:lvl2pPr marL="914400" marR="0" lvl="1" indent="-336550" algn="l" rtl="0">
              <a:spcBef>
                <a:spcPts val="400"/>
              </a:spcBef>
              <a:spcAft>
                <a:spcPts val="0"/>
              </a:spcAft>
              <a:buClr>
                <a:schemeClr val="accent1"/>
              </a:buClr>
              <a:buSzPts val="1700"/>
              <a:buFont typeface="Arial"/>
              <a:buChar char="•"/>
              <a:defRPr sz="2000" b="0" i="0" u="none" strike="noStrike" cap="none">
                <a:solidFill>
                  <a:schemeClr val="dk1"/>
                </a:solidFill>
                <a:latin typeface="Arial"/>
                <a:ea typeface="Arial"/>
                <a:cs typeface="Arial"/>
                <a:sym typeface="Arial"/>
              </a:defRPr>
            </a:lvl2pPr>
            <a:lvl3pPr marL="1371600" marR="0" lvl="2" indent="-331469" algn="l" rtl="0">
              <a:spcBef>
                <a:spcPts val="360"/>
              </a:spcBef>
              <a:spcAft>
                <a:spcPts val="0"/>
              </a:spcAft>
              <a:buClr>
                <a:schemeClr val="accent1"/>
              </a:buClr>
              <a:buSzPts val="1620"/>
              <a:buFont typeface="Arial"/>
              <a:buChar char="•"/>
              <a:defRPr sz="1800" b="0" i="0" u="none" strike="noStrike" cap="none">
                <a:solidFill>
                  <a:schemeClr val="dk1"/>
                </a:solidFill>
                <a:latin typeface="Arial"/>
                <a:ea typeface="Arial"/>
                <a:cs typeface="Arial"/>
                <a:sym typeface="Arial"/>
              </a:defRPr>
            </a:lvl3pPr>
            <a:lvl4pPr marL="1828800" marR="0" lvl="3" indent="-330200" algn="l" rtl="0">
              <a:spcBef>
                <a:spcPts val="320"/>
              </a:spcBef>
              <a:spcAft>
                <a:spcPts val="0"/>
              </a:spcAft>
              <a:buClr>
                <a:schemeClr val="accent1"/>
              </a:buClr>
              <a:buSzPts val="1600"/>
              <a:buFont typeface="Arial"/>
              <a:buChar char="•"/>
              <a:defRPr sz="1600" b="0" i="0" u="none" strike="noStrike" cap="none">
                <a:solidFill>
                  <a:schemeClr val="dk1"/>
                </a:solidFill>
                <a:latin typeface="Arial"/>
                <a:ea typeface="Arial"/>
                <a:cs typeface="Arial"/>
                <a:sym typeface="Arial"/>
              </a:defRPr>
            </a:lvl4pPr>
            <a:lvl5pPr marL="2286000" marR="0" lvl="4" indent="-317500" algn="l" rtl="0">
              <a:spcBef>
                <a:spcPts val="280"/>
              </a:spcBef>
              <a:spcAft>
                <a:spcPts val="0"/>
              </a:spcAft>
              <a:buClr>
                <a:schemeClr val="accent1"/>
              </a:buClr>
              <a:buSzPts val="1400"/>
              <a:buFont typeface="Arial"/>
              <a:buChar char="•"/>
              <a:defRPr sz="1400" b="0" i="0" u="none" strike="noStrike" cap="none">
                <a:solidFill>
                  <a:schemeClr val="dk1"/>
                </a:solidFill>
                <a:latin typeface="Arial"/>
                <a:ea typeface="Arial"/>
                <a:cs typeface="Arial"/>
                <a:sym typeface="Arial"/>
              </a:defRPr>
            </a:lvl5pPr>
            <a:lvl6pPr marL="2743200" marR="0" lvl="5"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6pPr>
            <a:lvl7pPr marL="3200400" marR="0" lvl="6"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7pPr>
            <a:lvl8pPr marL="3657600" marR="0" lvl="7"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8pPr>
            <a:lvl9pPr marL="4114800" marR="0" lvl="8" indent="-311150" algn="l" rtl="0">
              <a:spcBef>
                <a:spcPts val="260"/>
              </a:spcBef>
              <a:spcAft>
                <a:spcPts val="0"/>
              </a:spcAft>
              <a:buClr>
                <a:schemeClr val="accent1"/>
              </a:buClr>
              <a:buSzPts val="1300"/>
              <a:buFont typeface="Arial"/>
              <a:buChar char="•"/>
              <a:defRPr sz="1300" b="0" i="0" u="none" strike="noStrike" cap="none">
                <a:solidFill>
                  <a:schemeClr val="dk1"/>
                </a:solidFill>
                <a:latin typeface="Arial"/>
                <a:ea typeface="Arial"/>
                <a:cs typeface="Arial"/>
                <a:sym typeface="Arial"/>
              </a:defRPr>
            </a:lvl9pPr>
          </a:lstStyle>
          <a:p>
            <a:endParaRPr/>
          </a:p>
        </p:txBody>
      </p:sp>
      <p:sp>
        <p:nvSpPr>
          <p:cNvPr id="13" name="Google Shape;13;p15"/>
          <p:cNvSpPr/>
          <p:nvPr/>
        </p:nvSpPr>
        <p:spPr>
          <a:xfrm>
            <a:off x="0" y="0"/>
            <a:ext cx="9144000" cy="36576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4" name="Google Shape;14;p15"/>
          <p:cNvSpPr txBox="1">
            <a:spLocks noGrp="1"/>
          </p:cNvSpPr>
          <p:nvPr>
            <p:ph type="dt" idx="10"/>
          </p:nvPr>
        </p:nvSpPr>
        <p:spPr>
          <a:xfrm>
            <a:off x="457200" y="18288"/>
            <a:ext cx="2895600" cy="32918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5" name="Google Shape;15;p15"/>
          <p:cNvSpPr txBox="1">
            <a:spLocks noGrp="1"/>
          </p:cNvSpPr>
          <p:nvPr>
            <p:ph type="ftr" idx="11"/>
          </p:nvPr>
        </p:nvSpPr>
        <p:spPr>
          <a:xfrm>
            <a:off x="3429000" y="18288"/>
            <a:ext cx="4114800" cy="329184"/>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FFFFFF"/>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 name="Google Shape;16;p15"/>
          <p:cNvSpPr txBox="1">
            <a:spLocks noGrp="1"/>
          </p:cNvSpPr>
          <p:nvPr>
            <p:ph type="sldNum" idx="12"/>
          </p:nvPr>
        </p:nvSpPr>
        <p:spPr>
          <a:xfrm>
            <a:off x="7620000" y="18288"/>
            <a:ext cx="1066800" cy="329184"/>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400" b="1" i="0" u="none" strike="noStrike" cap="none">
                <a:solidFill>
                  <a:srgbClr val="FFFFFF"/>
                </a:solidFill>
                <a:latin typeface="Arial"/>
                <a:ea typeface="Arial"/>
                <a:cs typeface="Arial"/>
                <a:sym typeface="Arial"/>
              </a:defRPr>
            </a:lvl1pPr>
            <a:lvl2pPr marL="0" marR="0" lvl="1" indent="0" algn="l" rtl="0">
              <a:spcBef>
                <a:spcPts val="0"/>
              </a:spcBef>
              <a:buNone/>
              <a:defRPr sz="1400" b="1" i="0" u="none" strike="noStrike" cap="none">
                <a:solidFill>
                  <a:srgbClr val="FFFFFF"/>
                </a:solidFill>
                <a:latin typeface="Arial"/>
                <a:ea typeface="Arial"/>
                <a:cs typeface="Arial"/>
                <a:sym typeface="Arial"/>
              </a:defRPr>
            </a:lvl2pPr>
            <a:lvl3pPr marL="0" marR="0" lvl="2" indent="0" algn="l" rtl="0">
              <a:spcBef>
                <a:spcPts val="0"/>
              </a:spcBef>
              <a:buNone/>
              <a:defRPr sz="1400" b="1" i="0" u="none" strike="noStrike" cap="none">
                <a:solidFill>
                  <a:srgbClr val="FFFFFF"/>
                </a:solidFill>
                <a:latin typeface="Arial"/>
                <a:ea typeface="Arial"/>
                <a:cs typeface="Arial"/>
                <a:sym typeface="Arial"/>
              </a:defRPr>
            </a:lvl3pPr>
            <a:lvl4pPr marL="0" marR="0" lvl="3" indent="0" algn="l" rtl="0">
              <a:spcBef>
                <a:spcPts val="0"/>
              </a:spcBef>
              <a:buNone/>
              <a:defRPr sz="1400" b="1" i="0" u="none" strike="noStrike" cap="none">
                <a:solidFill>
                  <a:srgbClr val="FFFFFF"/>
                </a:solidFill>
                <a:latin typeface="Arial"/>
                <a:ea typeface="Arial"/>
                <a:cs typeface="Arial"/>
                <a:sym typeface="Arial"/>
              </a:defRPr>
            </a:lvl4pPr>
            <a:lvl5pPr marL="0" marR="0" lvl="4" indent="0" algn="l" rtl="0">
              <a:spcBef>
                <a:spcPts val="0"/>
              </a:spcBef>
              <a:buNone/>
              <a:defRPr sz="1400" b="1" i="0" u="none" strike="noStrike" cap="none">
                <a:solidFill>
                  <a:srgbClr val="FFFFFF"/>
                </a:solidFill>
                <a:latin typeface="Arial"/>
                <a:ea typeface="Arial"/>
                <a:cs typeface="Arial"/>
                <a:sym typeface="Arial"/>
              </a:defRPr>
            </a:lvl5pPr>
            <a:lvl6pPr marL="0" marR="0" lvl="5" indent="0" algn="l" rtl="0">
              <a:spcBef>
                <a:spcPts val="0"/>
              </a:spcBef>
              <a:buNone/>
              <a:defRPr sz="1400" b="1" i="0" u="none" strike="noStrike" cap="none">
                <a:solidFill>
                  <a:srgbClr val="FFFFFF"/>
                </a:solidFill>
                <a:latin typeface="Arial"/>
                <a:ea typeface="Arial"/>
                <a:cs typeface="Arial"/>
                <a:sym typeface="Arial"/>
              </a:defRPr>
            </a:lvl6pPr>
            <a:lvl7pPr marL="0" marR="0" lvl="6" indent="0" algn="l" rtl="0">
              <a:spcBef>
                <a:spcPts val="0"/>
              </a:spcBef>
              <a:buNone/>
              <a:defRPr sz="1400" b="1" i="0" u="none" strike="noStrike" cap="none">
                <a:solidFill>
                  <a:srgbClr val="FFFFFF"/>
                </a:solidFill>
                <a:latin typeface="Arial"/>
                <a:ea typeface="Arial"/>
                <a:cs typeface="Arial"/>
                <a:sym typeface="Arial"/>
              </a:defRPr>
            </a:lvl7pPr>
            <a:lvl8pPr marL="0" marR="0" lvl="7" indent="0" algn="l" rtl="0">
              <a:spcBef>
                <a:spcPts val="0"/>
              </a:spcBef>
              <a:buNone/>
              <a:defRPr sz="1400" b="1" i="0" u="none" strike="noStrike" cap="none">
                <a:solidFill>
                  <a:srgbClr val="FFFFFF"/>
                </a:solidFill>
                <a:latin typeface="Arial"/>
                <a:ea typeface="Arial"/>
                <a:cs typeface="Arial"/>
                <a:sym typeface="Arial"/>
              </a:defRPr>
            </a:lvl8pPr>
            <a:lvl9pPr marL="0" marR="0" lvl="8" indent="0" algn="l" rtl="0">
              <a:spcBef>
                <a:spcPts val="0"/>
              </a:spcBef>
              <a:buNone/>
              <a:defRPr sz="1400" b="1" i="0" u="none" strike="noStrike" cap="none">
                <a:solidFill>
                  <a:srgbClr val="FFFFFF"/>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dorneyschoolpta@gmail.com"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mailto:office@dorneyschool.co.uk"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Shape 93"/>
        <p:cNvGrpSpPr/>
        <p:nvPr/>
      </p:nvGrpSpPr>
      <p:grpSpPr>
        <a:xfrm>
          <a:off x="0" y="0"/>
          <a:ext cx="0" cy="0"/>
          <a:chOff x="0" y="0"/>
          <a:chExt cx="0" cy="0"/>
        </a:xfrm>
      </p:grpSpPr>
      <p:sp>
        <p:nvSpPr>
          <p:cNvPr id="94" name="Google Shape;94;p1"/>
          <p:cNvSpPr/>
          <p:nvPr/>
        </p:nvSpPr>
        <p:spPr>
          <a:xfrm>
            <a:off x="1157835" y="2119421"/>
            <a:ext cx="6828327" cy="14772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0" i="0" u="none" strike="noStrike" cap="none" dirty="0">
                <a:solidFill>
                  <a:srgbClr val="FFFFFF"/>
                </a:solidFill>
                <a:latin typeface="Arial"/>
                <a:ea typeface="Arial"/>
                <a:cs typeface="Arial"/>
                <a:sym typeface="Arial"/>
              </a:rPr>
              <a:t>DORNEY SCHOOL</a:t>
            </a:r>
            <a:endParaRPr lang="en-GB" sz="5400" dirty="0">
              <a:solidFill>
                <a:srgbClr val="FFFFFF"/>
              </a:solidFill>
            </a:endParaRPr>
          </a:p>
          <a:p>
            <a:pPr marL="0" marR="0" lvl="0" indent="0" algn="ctr" rtl="0">
              <a:spcBef>
                <a:spcPts val="0"/>
              </a:spcBef>
              <a:spcAft>
                <a:spcPts val="0"/>
              </a:spcAft>
              <a:buNone/>
            </a:pPr>
            <a:r>
              <a:rPr lang="en-GB" sz="3600" dirty="0">
                <a:solidFill>
                  <a:srgbClr val="FFFFFF"/>
                </a:solidFill>
              </a:rPr>
              <a:t>We are a Forest School</a:t>
            </a:r>
            <a:endParaRPr sz="3600" dirty="0"/>
          </a:p>
        </p:txBody>
      </p:sp>
      <p:pic>
        <p:nvPicPr>
          <p:cNvPr id="95" name="Google Shape;95;p1"/>
          <p:cNvPicPr preferRelativeResize="0"/>
          <p:nvPr/>
        </p:nvPicPr>
        <p:blipFill rotWithShape="1">
          <a:blip r:embed="rId3">
            <a:alphaModFix/>
          </a:blip>
          <a:srcRect/>
          <a:stretch/>
        </p:blipFill>
        <p:spPr>
          <a:xfrm>
            <a:off x="3857525" y="500189"/>
            <a:ext cx="1428949" cy="1428949"/>
          </a:xfrm>
          <a:prstGeom prst="rect">
            <a:avLst/>
          </a:prstGeom>
          <a:noFill/>
          <a:ln>
            <a:noFill/>
          </a:ln>
        </p:spPr>
      </p:pic>
      <p:sp>
        <p:nvSpPr>
          <p:cNvPr id="96" name="Google Shape;96;p1"/>
          <p:cNvSpPr txBox="1">
            <a:spLocks noGrp="1"/>
          </p:cNvSpPr>
          <p:nvPr>
            <p:ph type="subTitle" idx="1"/>
          </p:nvPr>
        </p:nvSpPr>
        <p:spPr>
          <a:xfrm>
            <a:off x="657125" y="3815250"/>
            <a:ext cx="6400800" cy="17526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3060"/>
              <a:buNone/>
            </a:pPr>
            <a:r>
              <a:rPr lang="en-GB" sz="3600" dirty="0">
                <a:solidFill>
                  <a:srgbClr val="FFC000"/>
                </a:solidFill>
              </a:rPr>
              <a:t>Welcome to Year 3</a:t>
            </a:r>
            <a:endParaRPr dirty="0"/>
          </a:p>
          <a:p>
            <a:pPr marL="0" lvl="0" indent="0" algn="l" rtl="0">
              <a:spcBef>
                <a:spcPts val="720"/>
              </a:spcBef>
              <a:spcAft>
                <a:spcPts val="0"/>
              </a:spcAft>
              <a:buSzPts val="3060"/>
              <a:buNone/>
            </a:pPr>
            <a:r>
              <a:rPr lang="en-GB" sz="3600" dirty="0">
                <a:solidFill>
                  <a:srgbClr val="FFC000"/>
                </a:solidFill>
              </a:rPr>
              <a:t>2024-25</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Welcome</a:t>
            </a:r>
            <a:endParaRPr/>
          </a:p>
        </p:txBody>
      </p:sp>
      <p:sp>
        <p:nvSpPr>
          <p:cNvPr id="102" name="Google Shape;102;p2"/>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92595" algn="l" rtl="0">
              <a:spcBef>
                <a:spcPts val="0"/>
              </a:spcBef>
              <a:spcAft>
                <a:spcPts val="0"/>
              </a:spcAft>
              <a:buSzPts val="2040"/>
              <a:buChar char="•"/>
            </a:pPr>
            <a:r>
              <a:rPr lang="en-GB" dirty="0"/>
              <a:t>Your children have made a great start to what we believe is going to be a fantastic year!</a:t>
            </a:r>
            <a:endParaRPr dirty="0"/>
          </a:p>
          <a:p>
            <a:pPr marL="0" lvl="0" indent="0"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The team working in your child’s year group includes:</a:t>
            </a:r>
            <a:endParaRPr dirty="0"/>
          </a:p>
          <a:p>
            <a:pPr marL="182880" lvl="0" indent="-63055"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Miss Ambrose</a:t>
            </a:r>
            <a:endParaRPr dirty="0"/>
          </a:p>
          <a:p>
            <a:pPr marL="182880" lvl="0" indent="-63055" algn="l" rtl="0">
              <a:spcBef>
                <a:spcPts val="444"/>
              </a:spcBef>
              <a:spcAft>
                <a:spcPts val="0"/>
              </a:spcAft>
              <a:buSzPts val="2040"/>
              <a:buNone/>
            </a:pPr>
            <a:endParaRPr dirty="0"/>
          </a:p>
          <a:p>
            <a:pPr marL="182880" lvl="0" indent="-192595" algn="l" rtl="0">
              <a:spcBef>
                <a:spcPts val="444"/>
              </a:spcBef>
              <a:spcAft>
                <a:spcPts val="0"/>
              </a:spcAft>
              <a:buSzPts val="2040"/>
              <a:buChar char="•"/>
            </a:pPr>
            <a:r>
              <a:rPr lang="en-GB" dirty="0"/>
              <a:t>Miss </a:t>
            </a:r>
            <a:r>
              <a:rPr lang="en-GB" dirty="0" err="1"/>
              <a:t>Semplis</a:t>
            </a:r>
            <a:r>
              <a:rPr lang="en-GB" dirty="0"/>
              <a:t> </a:t>
            </a:r>
            <a:endParaRPr dirty="0"/>
          </a:p>
          <a:p>
            <a:pPr marL="182880" lvl="0" indent="-63055" algn="l" rtl="0">
              <a:spcBef>
                <a:spcPts val="444"/>
              </a:spcBef>
              <a:spcAft>
                <a:spcPts val="0"/>
              </a:spcAft>
              <a:buSzPts val="204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Working Together</a:t>
            </a:r>
            <a:endParaRPr/>
          </a:p>
        </p:txBody>
      </p:sp>
      <p:sp>
        <p:nvSpPr>
          <p:cNvPr id="108" name="Google Shape;108;p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fontScale="92500" lnSpcReduction="10000"/>
          </a:bodyPr>
          <a:lstStyle/>
          <a:p>
            <a:pPr marL="182880" lvl="0" indent="-192595" algn="l" rtl="0">
              <a:spcBef>
                <a:spcPts val="0"/>
              </a:spcBef>
              <a:spcAft>
                <a:spcPts val="0"/>
              </a:spcAft>
              <a:buSzPts val="2040"/>
              <a:buChar char="•"/>
            </a:pPr>
            <a:r>
              <a:rPr lang="en-GB"/>
              <a:t>All staff at Dorney are committed to providing the very best for your child. We ask that pupils support us by working their hardest and doing their best every day – they have made an excellent start to this already ☺ </a:t>
            </a:r>
            <a:endParaRPr/>
          </a:p>
          <a:p>
            <a:pPr marL="0" lvl="0" indent="0" algn="l" rtl="0">
              <a:spcBef>
                <a:spcPts val="444"/>
              </a:spcBef>
              <a:spcAft>
                <a:spcPts val="0"/>
              </a:spcAft>
              <a:buSzPts val="2040"/>
              <a:buNone/>
            </a:pPr>
            <a:endParaRPr/>
          </a:p>
          <a:p>
            <a:pPr marL="182880" lvl="0" indent="-192595" algn="l" rtl="0">
              <a:spcBef>
                <a:spcPts val="444"/>
              </a:spcBef>
              <a:spcAft>
                <a:spcPts val="0"/>
              </a:spcAft>
              <a:buSzPts val="2040"/>
              <a:buChar char="•"/>
            </a:pPr>
            <a:r>
              <a:rPr lang="en-GB"/>
              <a:t>We ask that parents and families support us by encouraging your children to be the best they can be at Dorney, by fostering a growth mindset, understanding that there may be occasions where things don’t go to plan and being positive about the school and learning</a:t>
            </a:r>
            <a:endParaRPr/>
          </a:p>
          <a:p>
            <a:pPr marL="0" lvl="0" indent="0" algn="l" rtl="0">
              <a:spcBef>
                <a:spcPts val="444"/>
              </a:spcBef>
              <a:spcAft>
                <a:spcPts val="0"/>
              </a:spcAft>
              <a:buSzPts val="2040"/>
              <a:buNone/>
            </a:pPr>
            <a:endParaRPr/>
          </a:p>
          <a:p>
            <a:pPr marL="182880" lvl="0" indent="-192595" algn="l" rtl="0">
              <a:spcBef>
                <a:spcPts val="444"/>
              </a:spcBef>
              <a:spcAft>
                <a:spcPts val="0"/>
              </a:spcAft>
              <a:buSzPts val="2040"/>
              <a:buChar char="•"/>
            </a:pPr>
            <a:r>
              <a:rPr lang="en-GB"/>
              <a:t>The class teacher is always the first port of call for any ideas, queries or concerns (we will return to how best get in touch later in the meeting)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a:solidFill>
                  <a:srgbClr val="00B050"/>
                </a:solidFill>
              </a:rPr>
              <a:t>What to expect in Year 3 - Organisation </a:t>
            </a:r>
            <a:endParaRPr/>
          </a:p>
        </p:txBody>
      </p:sp>
      <p:sp>
        <p:nvSpPr>
          <p:cNvPr id="114" name="Google Shape;114;p4"/>
          <p:cNvSpPr txBox="1">
            <a:spLocks noGrp="1"/>
          </p:cNvSpPr>
          <p:nvPr>
            <p:ph type="body" idx="1"/>
          </p:nvPr>
        </p:nvSpPr>
        <p:spPr>
          <a:xfrm>
            <a:off x="457200" y="1731817"/>
            <a:ext cx="8229600" cy="4876800"/>
          </a:xfrm>
          <a:prstGeom prst="rect">
            <a:avLst/>
          </a:prstGeom>
          <a:noFill/>
          <a:ln>
            <a:noFill/>
          </a:ln>
        </p:spPr>
        <p:txBody>
          <a:bodyPr spcFirstLastPara="1" wrap="square" lIns="91425" tIns="45700" rIns="91425" bIns="45700" anchor="t" anchorCtr="0">
            <a:normAutofit fontScale="92500" lnSpcReduction="10000"/>
          </a:bodyPr>
          <a:lstStyle/>
          <a:p>
            <a:pPr marL="182880" lvl="0" indent="-182880" algn="l" rtl="0">
              <a:spcBef>
                <a:spcPts val="0"/>
              </a:spcBef>
              <a:spcAft>
                <a:spcPts val="0"/>
              </a:spcAft>
              <a:buSzPct val="85000"/>
              <a:buChar char="•"/>
            </a:pPr>
            <a:r>
              <a:rPr lang="en-GB" dirty="0"/>
              <a:t>We’ll start with a gentle reminder of full school uniform (this includes hair accessories, and appropriate shoes). The children look smart currently ☺ </a:t>
            </a:r>
            <a:endParaRPr dirty="0"/>
          </a:p>
          <a:p>
            <a:pPr marL="182880" lvl="0" indent="-182880" algn="l" rtl="0">
              <a:spcBef>
                <a:spcPts val="444"/>
              </a:spcBef>
              <a:spcAft>
                <a:spcPts val="0"/>
              </a:spcAft>
              <a:buSzPct val="85000"/>
              <a:buChar char="•"/>
            </a:pPr>
            <a:r>
              <a:rPr lang="en-GB" b="1" dirty="0"/>
              <a:t>PE days are Tuesday and Wednesday</a:t>
            </a:r>
            <a:r>
              <a:rPr lang="en-GB" dirty="0"/>
              <a:t>. Please refer to the uniform list on the school website.</a:t>
            </a:r>
            <a:endParaRPr dirty="0"/>
          </a:p>
          <a:p>
            <a:pPr marL="182880" lvl="0" indent="-182880" algn="l" rtl="0">
              <a:spcBef>
                <a:spcPts val="444"/>
              </a:spcBef>
              <a:spcAft>
                <a:spcPts val="0"/>
              </a:spcAft>
              <a:buSzPct val="85000"/>
              <a:buChar char="•"/>
            </a:pPr>
            <a:r>
              <a:rPr lang="en-GB" dirty="0"/>
              <a:t>Water bottle (named) - plain water only; no juices or flavoured drinks</a:t>
            </a:r>
            <a:endParaRPr dirty="0"/>
          </a:p>
          <a:p>
            <a:pPr marL="182880" lvl="0" indent="-182880" algn="l" rtl="0">
              <a:spcBef>
                <a:spcPts val="444"/>
              </a:spcBef>
              <a:spcAft>
                <a:spcPts val="0"/>
              </a:spcAft>
              <a:buSzPct val="85000"/>
              <a:buChar char="•"/>
            </a:pPr>
            <a:r>
              <a:rPr lang="en-GB" dirty="0"/>
              <a:t>Healthy snack (fruit or vegetable)</a:t>
            </a:r>
            <a:endParaRPr dirty="0"/>
          </a:p>
          <a:p>
            <a:pPr marL="182880" lvl="0" indent="-182880" algn="l" rtl="0">
              <a:spcBef>
                <a:spcPts val="444"/>
              </a:spcBef>
              <a:spcAft>
                <a:spcPts val="0"/>
              </a:spcAft>
              <a:buSzPct val="85000"/>
              <a:buChar char="•"/>
            </a:pPr>
            <a:r>
              <a:rPr lang="en-GB" dirty="0"/>
              <a:t>Pencil case – clear and basic equipment as requested. </a:t>
            </a:r>
            <a:endParaRPr dirty="0"/>
          </a:p>
          <a:p>
            <a:pPr marL="182880" lvl="0" indent="-182880" algn="l" rtl="0">
              <a:spcBef>
                <a:spcPts val="444"/>
              </a:spcBef>
              <a:spcAft>
                <a:spcPts val="0"/>
              </a:spcAft>
              <a:buSzPct val="85000"/>
              <a:buChar char="•"/>
            </a:pPr>
            <a:r>
              <a:rPr lang="en-GB" dirty="0"/>
              <a:t>Healthy packed lunch if not booked for school dinner</a:t>
            </a:r>
            <a:endParaRPr dirty="0"/>
          </a:p>
          <a:p>
            <a:pPr marL="182880" lvl="0" indent="-182880" algn="l" rtl="0">
              <a:spcBef>
                <a:spcPts val="444"/>
              </a:spcBef>
              <a:spcAft>
                <a:spcPts val="0"/>
              </a:spcAft>
              <a:buSzPct val="85000"/>
              <a:buChar char="•"/>
            </a:pPr>
            <a:r>
              <a:rPr lang="en-GB" dirty="0"/>
              <a:t>Reading books – these are issued on </a:t>
            </a:r>
            <a:r>
              <a:rPr lang="en-GB" b="1" dirty="0"/>
              <a:t>Friday</a:t>
            </a:r>
            <a:r>
              <a:rPr lang="en-GB" dirty="0"/>
              <a:t> please have in school </a:t>
            </a:r>
            <a:r>
              <a:rPr lang="en-GB" b="1" dirty="0"/>
              <a:t>everyday</a:t>
            </a:r>
            <a:r>
              <a:rPr lang="en-GB" dirty="0"/>
              <a:t> with reading record books. </a:t>
            </a:r>
            <a:endParaRPr dirty="0"/>
          </a:p>
          <a:p>
            <a:pPr marL="182880" lvl="0" indent="-182880" algn="l" rtl="0">
              <a:spcBef>
                <a:spcPts val="444"/>
              </a:spcBef>
              <a:spcAft>
                <a:spcPts val="0"/>
              </a:spcAft>
              <a:buSzPct val="85000"/>
              <a:buChar char="•"/>
            </a:pPr>
            <a:r>
              <a:rPr lang="en-GB" dirty="0"/>
              <a:t>Library day will be </a:t>
            </a:r>
            <a:r>
              <a:rPr lang="en-GB" b="1" dirty="0"/>
              <a:t>Friday</a:t>
            </a:r>
            <a:r>
              <a:rPr lang="en-GB" dirty="0"/>
              <a:t> so library book will need to be brought in on this day</a:t>
            </a:r>
            <a:endParaRPr dirty="0"/>
          </a:p>
          <a:p>
            <a:pPr marL="0" lvl="0" indent="0" algn="l" rtl="0">
              <a:spcBef>
                <a:spcPts val="444"/>
              </a:spcBef>
              <a:spcAft>
                <a:spcPts val="0"/>
              </a:spcAft>
              <a:buSzPct val="85000"/>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4">
                                            <p:txEl>
                                              <p:pRg st="0" end="0"/>
                                            </p:txEl>
                                          </p:spTgt>
                                        </p:tgtEl>
                                        <p:attrNameLst>
                                          <p:attrName>style.visibility</p:attrName>
                                        </p:attrNameLst>
                                      </p:cBhvr>
                                      <p:to>
                                        <p:strVal val="visible"/>
                                      </p:to>
                                    </p:set>
                                    <p:anim calcmode="lin" valueType="num">
                                      <p:cBhvr additive="base">
                                        <p:cTn id="7" dur="500"/>
                                        <p:tgtEl>
                                          <p:spTgt spid="1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4">
                                            <p:txEl>
                                              <p:pRg st="1" end="1"/>
                                            </p:txEl>
                                          </p:spTgt>
                                        </p:tgtEl>
                                        <p:attrNameLst>
                                          <p:attrName>style.visibility</p:attrName>
                                        </p:attrNameLst>
                                      </p:cBhvr>
                                      <p:to>
                                        <p:strVal val="visible"/>
                                      </p:to>
                                    </p:set>
                                    <p:anim calcmode="lin" valueType="num">
                                      <p:cBhvr additive="base">
                                        <p:cTn id="12" dur="500"/>
                                        <p:tgtEl>
                                          <p:spTgt spid="1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4">
                                            <p:txEl>
                                              <p:pRg st="2" end="2"/>
                                            </p:txEl>
                                          </p:spTgt>
                                        </p:tgtEl>
                                        <p:attrNameLst>
                                          <p:attrName>style.visibility</p:attrName>
                                        </p:attrNameLst>
                                      </p:cBhvr>
                                      <p:to>
                                        <p:strVal val="visible"/>
                                      </p:to>
                                    </p:set>
                                    <p:anim calcmode="lin" valueType="num">
                                      <p:cBhvr additive="base">
                                        <p:cTn id="17" dur="500"/>
                                        <p:tgtEl>
                                          <p:spTgt spid="1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14">
                                            <p:txEl>
                                              <p:pRg st="3" end="3"/>
                                            </p:txEl>
                                          </p:spTgt>
                                        </p:tgtEl>
                                        <p:attrNameLst>
                                          <p:attrName>style.visibility</p:attrName>
                                        </p:attrNameLst>
                                      </p:cBhvr>
                                      <p:to>
                                        <p:strVal val="visible"/>
                                      </p:to>
                                    </p:set>
                                    <p:anim calcmode="lin" valueType="num">
                                      <p:cBhvr additive="base">
                                        <p:cTn id="22" dur="500"/>
                                        <p:tgtEl>
                                          <p:spTgt spid="11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14">
                                            <p:txEl>
                                              <p:pRg st="4" end="4"/>
                                            </p:txEl>
                                          </p:spTgt>
                                        </p:tgtEl>
                                        <p:attrNameLst>
                                          <p:attrName>style.visibility</p:attrName>
                                        </p:attrNameLst>
                                      </p:cBhvr>
                                      <p:to>
                                        <p:strVal val="visible"/>
                                      </p:to>
                                    </p:set>
                                    <p:anim calcmode="lin" valueType="num">
                                      <p:cBhvr additive="base">
                                        <p:cTn id="27" dur="500"/>
                                        <p:tgtEl>
                                          <p:spTgt spid="11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4">
                                            <p:txEl>
                                              <p:pRg st="5" end="5"/>
                                            </p:txEl>
                                          </p:spTgt>
                                        </p:tgtEl>
                                        <p:attrNameLst>
                                          <p:attrName>style.visibility</p:attrName>
                                        </p:attrNameLst>
                                      </p:cBhvr>
                                      <p:to>
                                        <p:strVal val="visible"/>
                                      </p:to>
                                    </p:set>
                                    <p:anim calcmode="lin" valueType="num">
                                      <p:cBhvr additive="base">
                                        <p:cTn id="32" dur="500"/>
                                        <p:tgtEl>
                                          <p:spTgt spid="11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4">
                                            <p:txEl>
                                              <p:pRg st="6" end="6"/>
                                            </p:txEl>
                                          </p:spTgt>
                                        </p:tgtEl>
                                        <p:attrNameLst>
                                          <p:attrName>style.visibility</p:attrName>
                                        </p:attrNameLst>
                                      </p:cBhvr>
                                      <p:to>
                                        <p:strVal val="visible"/>
                                      </p:to>
                                    </p:set>
                                    <p:anim calcmode="lin" valueType="num">
                                      <p:cBhvr additive="base">
                                        <p:cTn id="37" dur="500"/>
                                        <p:tgtEl>
                                          <p:spTgt spid="11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14">
                                            <p:txEl>
                                              <p:pRg st="7" end="7"/>
                                            </p:txEl>
                                          </p:spTgt>
                                        </p:tgtEl>
                                        <p:attrNameLst>
                                          <p:attrName>style.visibility</p:attrName>
                                        </p:attrNameLst>
                                      </p:cBhvr>
                                      <p:to>
                                        <p:strVal val="visible"/>
                                      </p:to>
                                    </p:set>
                                    <p:anim calcmode="lin" valueType="num">
                                      <p:cBhvr additive="base">
                                        <p:cTn id="42" dur="500"/>
                                        <p:tgtEl>
                                          <p:spTgt spid="11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3 - Reading </a:t>
            </a:r>
            <a:endParaRPr dirty="0"/>
          </a:p>
        </p:txBody>
      </p:sp>
      <p:sp>
        <p:nvSpPr>
          <p:cNvPr id="120" name="Google Shape;120;p5"/>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fontScale="70000" lnSpcReduction="20000"/>
          </a:bodyPr>
          <a:lstStyle/>
          <a:p>
            <a:pPr marL="182880" lvl="0" indent="-172354" algn="l" rtl="0">
              <a:spcBef>
                <a:spcPts val="0"/>
              </a:spcBef>
              <a:spcAft>
                <a:spcPts val="0"/>
              </a:spcAft>
              <a:buSzPct val="85000"/>
              <a:buChar char="•"/>
            </a:pPr>
            <a:r>
              <a:rPr lang="en-GB" sz="2600" dirty="0"/>
              <a:t>Reading books will be given out on a Monday and will be changed the following Monday.</a:t>
            </a:r>
          </a:p>
          <a:p>
            <a:pPr marL="182880" lvl="0" indent="-172354" algn="l" rtl="0">
              <a:spcBef>
                <a:spcPts val="0"/>
              </a:spcBef>
              <a:spcAft>
                <a:spcPts val="0"/>
              </a:spcAft>
              <a:buSzPct val="85000"/>
              <a:buChar char="•"/>
            </a:pPr>
            <a:r>
              <a:rPr lang="en-GB" sz="2600" dirty="0"/>
              <a:t>If you need more reading material before the weekend, then children are welcome to ask us and we will facilitate this.</a:t>
            </a:r>
            <a:endParaRPr dirty="0"/>
          </a:p>
          <a:p>
            <a:pPr marL="182880" lvl="0" indent="-172354" algn="l" rtl="0">
              <a:spcBef>
                <a:spcPts val="364"/>
              </a:spcBef>
              <a:spcAft>
                <a:spcPts val="0"/>
              </a:spcAft>
              <a:buSzPct val="85000"/>
              <a:buChar char="•"/>
            </a:pPr>
            <a:r>
              <a:rPr lang="en-GB" sz="2600" dirty="0"/>
              <a:t>Try to aim to read with your child </a:t>
            </a:r>
            <a:r>
              <a:rPr lang="en-GB" sz="2600" b="1" dirty="0"/>
              <a:t>at least </a:t>
            </a:r>
            <a:r>
              <a:rPr lang="en-GB" sz="2600" dirty="0"/>
              <a:t>4 times a week. This will greatly support your child’s progress. You will be invited to a reading workshop over the coming weeks.</a:t>
            </a:r>
            <a:endParaRPr dirty="0"/>
          </a:p>
          <a:p>
            <a:pPr marL="182880" lvl="0" indent="-172354" algn="l" rtl="0">
              <a:spcBef>
                <a:spcPts val="364"/>
              </a:spcBef>
              <a:spcAft>
                <a:spcPts val="0"/>
              </a:spcAft>
              <a:buSzPct val="85000"/>
              <a:buChar char="•"/>
            </a:pPr>
            <a:r>
              <a:rPr lang="en-GB" sz="2600" dirty="0"/>
              <a:t>Do read </a:t>
            </a:r>
            <a:r>
              <a:rPr lang="en-GB" sz="2600" b="1" dirty="0"/>
              <a:t>to</a:t>
            </a:r>
            <a:r>
              <a:rPr lang="en-GB" sz="2600" dirty="0"/>
              <a:t> your child, and visit the local library </a:t>
            </a:r>
            <a:endParaRPr sz="2600" dirty="0"/>
          </a:p>
          <a:p>
            <a:pPr marL="182880" lvl="0" indent="-172354" algn="l" rtl="0">
              <a:spcBef>
                <a:spcPts val="364"/>
              </a:spcBef>
              <a:spcAft>
                <a:spcPts val="0"/>
              </a:spcAft>
              <a:buSzPct val="85000"/>
              <a:buChar char="•"/>
            </a:pPr>
            <a:r>
              <a:rPr lang="en-GB" sz="2600" dirty="0"/>
              <a:t>In Year 3 we will continue to shift the focus of reading from learning to decode words, to develop a deeper understanding of texts and word choices within texts. Talking, discussing themes, characters, plots, phrases and new vocabulary with your child is so important.</a:t>
            </a:r>
            <a:endParaRPr dirty="0"/>
          </a:p>
          <a:p>
            <a:pPr marL="182880" lvl="0" indent="-172354" algn="l" rtl="0">
              <a:spcBef>
                <a:spcPts val="364"/>
              </a:spcBef>
              <a:spcAft>
                <a:spcPts val="0"/>
              </a:spcAft>
              <a:buSzPct val="85000"/>
              <a:buChar char="•"/>
            </a:pPr>
            <a:r>
              <a:rPr lang="en-GB" sz="2600" dirty="0"/>
              <a:t>Please record reading at home by writing comments on your child’s fluency or if they found the book particularly challenging.  Teachers will not be recording in these books for most children but adults will read with all children as much as possible in a variety of ways. Teachers teach Reading for a minimum of 30 minutes daily and will discuss your child’s progress at parents evenings, or as and when necessary.</a:t>
            </a:r>
            <a:endParaRPr dirty="0"/>
          </a:p>
          <a:p>
            <a:pPr marL="182880" lvl="0" indent="-172354" algn="l" rtl="0">
              <a:spcBef>
                <a:spcPts val="364"/>
              </a:spcBef>
              <a:spcAft>
                <a:spcPts val="0"/>
              </a:spcAft>
              <a:buSzPct val="85000"/>
              <a:buChar char="•"/>
            </a:pPr>
            <a:r>
              <a:rPr lang="en-GB" sz="2600" dirty="0"/>
              <a:t>If volunteers read with your children, they may record in the reading record.</a:t>
            </a:r>
            <a:endParaRPr dirty="0"/>
          </a:p>
          <a:p>
            <a:pPr marL="182880" lvl="0" indent="-92202" algn="l" rtl="0">
              <a:spcBef>
                <a:spcPts val="336"/>
              </a:spcBef>
              <a:spcAft>
                <a:spcPts val="0"/>
              </a:spcAft>
              <a:buSzPct val="85000"/>
              <a:buNone/>
            </a:pPr>
            <a:endParaRPr dirty="0"/>
          </a:p>
          <a:p>
            <a:pPr marL="0" lvl="0" indent="0" algn="l" rtl="0">
              <a:spcBef>
                <a:spcPts val="336"/>
              </a:spcBef>
              <a:spcAft>
                <a:spcPts val="0"/>
              </a:spcAft>
              <a:buSzPct val="85000"/>
              <a:buNone/>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0">
                                            <p:txEl>
                                              <p:pRg st="0" end="0"/>
                                            </p:txEl>
                                          </p:spTgt>
                                        </p:tgtEl>
                                        <p:attrNameLst>
                                          <p:attrName>style.visibility</p:attrName>
                                        </p:attrNameLst>
                                      </p:cBhvr>
                                      <p:to>
                                        <p:strVal val="visible"/>
                                      </p:to>
                                    </p:set>
                                    <p:anim calcmode="lin" valueType="num">
                                      <p:cBhvr additive="base">
                                        <p:cTn id="7" dur="500"/>
                                        <p:tgtEl>
                                          <p:spTgt spid="12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0">
                                            <p:txEl>
                                              <p:pRg st="1" end="1"/>
                                            </p:txEl>
                                          </p:spTgt>
                                        </p:tgtEl>
                                        <p:attrNameLst>
                                          <p:attrName>style.visibility</p:attrName>
                                        </p:attrNameLst>
                                      </p:cBhvr>
                                      <p:to>
                                        <p:strVal val="visible"/>
                                      </p:to>
                                    </p:set>
                                    <p:anim calcmode="lin" valueType="num">
                                      <p:cBhvr additive="base">
                                        <p:cTn id="12" dur="500"/>
                                        <p:tgtEl>
                                          <p:spTgt spid="12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0">
                                            <p:txEl>
                                              <p:pRg st="2" end="2"/>
                                            </p:txEl>
                                          </p:spTgt>
                                        </p:tgtEl>
                                        <p:attrNameLst>
                                          <p:attrName>style.visibility</p:attrName>
                                        </p:attrNameLst>
                                      </p:cBhvr>
                                      <p:to>
                                        <p:strVal val="visible"/>
                                      </p:to>
                                    </p:set>
                                    <p:anim calcmode="lin" valueType="num">
                                      <p:cBhvr additive="base">
                                        <p:cTn id="17" dur="500"/>
                                        <p:tgtEl>
                                          <p:spTgt spid="12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0">
                                            <p:txEl>
                                              <p:pRg st="3" end="3"/>
                                            </p:txEl>
                                          </p:spTgt>
                                        </p:tgtEl>
                                        <p:attrNameLst>
                                          <p:attrName>style.visibility</p:attrName>
                                        </p:attrNameLst>
                                      </p:cBhvr>
                                      <p:to>
                                        <p:strVal val="visible"/>
                                      </p:to>
                                    </p:set>
                                    <p:anim calcmode="lin" valueType="num">
                                      <p:cBhvr additive="base">
                                        <p:cTn id="22" dur="500"/>
                                        <p:tgtEl>
                                          <p:spTgt spid="12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0">
                                            <p:txEl>
                                              <p:pRg st="4" end="4"/>
                                            </p:txEl>
                                          </p:spTgt>
                                        </p:tgtEl>
                                        <p:attrNameLst>
                                          <p:attrName>style.visibility</p:attrName>
                                        </p:attrNameLst>
                                      </p:cBhvr>
                                      <p:to>
                                        <p:strVal val="visible"/>
                                      </p:to>
                                    </p:set>
                                    <p:anim calcmode="lin" valueType="num">
                                      <p:cBhvr additive="base">
                                        <p:cTn id="27" dur="500"/>
                                        <p:tgtEl>
                                          <p:spTgt spid="12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20">
                                            <p:txEl>
                                              <p:pRg st="5" end="5"/>
                                            </p:txEl>
                                          </p:spTgt>
                                        </p:tgtEl>
                                        <p:attrNameLst>
                                          <p:attrName>style.visibility</p:attrName>
                                        </p:attrNameLst>
                                      </p:cBhvr>
                                      <p:to>
                                        <p:strVal val="visible"/>
                                      </p:to>
                                    </p:set>
                                    <p:anim calcmode="lin" valueType="num">
                                      <p:cBhvr additive="base">
                                        <p:cTn id="32" dur="500"/>
                                        <p:tgtEl>
                                          <p:spTgt spid="12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0">
                                            <p:txEl>
                                              <p:pRg st="6" end="6"/>
                                            </p:txEl>
                                          </p:spTgt>
                                        </p:tgtEl>
                                        <p:attrNameLst>
                                          <p:attrName>style.visibility</p:attrName>
                                        </p:attrNameLst>
                                      </p:cBhvr>
                                      <p:to>
                                        <p:strVal val="visible"/>
                                      </p:to>
                                    </p:set>
                                    <p:anim calcmode="lin" valueType="num">
                                      <p:cBhvr additive="base">
                                        <p:cTn id="37" dur="500"/>
                                        <p:tgtEl>
                                          <p:spTgt spid="12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What to expect in Year 3 – Home learning </a:t>
            </a:r>
            <a:endParaRPr dirty="0"/>
          </a:p>
        </p:txBody>
      </p:sp>
      <p:sp>
        <p:nvSpPr>
          <p:cNvPr id="126" name="Google Shape;126;p6"/>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53339" algn="l" rtl="0">
              <a:spcBef>
                <a:spcPts val="0"/>
              </a:spcBef>
              <a:spcAft>
                <a:spcPts val="0"/>
              </a:spcAft>
              <a:buSzPct val="85000"/>
              <a:buNone/>
            </a:pPr>
            <a:endParaRPr dirty="0"/>
          </a:p>
          <a:p>
            <a:pPr marL="182880" lvl="0" indent="-173164" algn="l" rtl="0">
              <a:spcBef>
                <a:spcPts val="480"/>
              </a:spcBef>
              <a:spcAft>
                <a:spcPts val="0"/>
              </a:spcAft>
              <a:buSzPct val="85000"/>
              <a:buChar char="•"/>
            </a:pPr>
            <a:r>
              <a:rPr lang="en-GB" dirty="0"/>
              <a:t>Spellings will be set on a Friday via Purple Mash. There will be no formal test in class, but learning is checked during spelling sessions, English lessons and through ongoing writing.</a:t>
            </a:r>
            <a:endParaRPr dirty="0"/>
          </a:p>
          <a:p>
            <a:pPr marL="182880" lvl="0" indent="-173164" algn="l" rtl="0">
              <a:spcBef>
                <a:spcPts val="480"/>
              </a:spcBef>
              <a:spcAft>
                <a:spcPts val="0"/>
              </a:spcAft>
              <a:buSzPct val="85000"/>
              <a:buChar char="•"/>
            </a:pPr>
            <a:r>
              <a:rPr lang="en-GB" dirty="0"/>
              <a:t>Please also try to access TTRS regularly to keep up times tables learning – this year the focus will be on revising 2, 10 and 5 times tables and focussing new learning on multiplication and division facts.</a:t>
            </a:r>
            <a:endParaRPr dirty="0"/>
          </a:p>
          <a:p>
            <a:pPr marL="182880" lvl="0" indent="-53339" algn="l" rtl="0">
              <a:spcBef>
                <a:spcPts val="480"/>
              </a:spcBef>
              <a:spcAft>
                <a:spcPts val="0"/>
              </a:spcAft>
              <a:buSzPct val="85000"/>
              <a:buNone/>
            </a:pPr>
            <a:endParaRPr dirty="0"/>
          </a:p>
          <a:p>
            <a:pPr marL="0" lvl="0" indent="0" algn="l" rtl="0">
              <a:spcBef>
                <a:spcPts val="480"/>
              </a:spcBef>
              <a:spcAft>
                <a:spcPts val="0"/>
              </a:spcAft>
              <a:buSzPct val="85000"/>
              <a:buNone/>
            </a:pP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title"/>
          </p:nvPr>
        </p:nvSpPr>
        <p:spPr>
          <a:xfrm>
            <a:off x="574963" y="71351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Curriculum - Autumn Overview</a:t>
            </a:r>
            <a:endParaRPr b="1" u="sng" dirty="0">
              <a:solidFill>
                <a:srgbClr val="00B050"/>
              </a:solidFill>
            </a:endParaRPr>
          </a:p>
          <a:p>
            <a:pPr marL="0" lvl="0" indent="0" algn="l" rtl="0">
              <a:spcBef>
                <a:spcPts val="0"/>
              </a:spcBef>
              <a:spcAft>
                <a:spcPts val="0"/>
              </a:spcAft>
              <a:buClr>
                <a:srgbClr val="00B050"/>
              </a:buClr>
              <a:buSzPct val="100000"/>
              <a:buFont typeface="Arial"/>
              <a:buNone/>
            </a:pPr>
            <a:endParaRPr lang="en-GB" b="1" u="sng" dirty="0">
              <a:solidFill>
                <a:srgbClr val="00B050"/>
              </a:solidFill>
            </a:endParaRPr>
          </a:p>
        </p:txBody>
      </p:sp>
      <p:pic>
        <p:nvPicPr>
          <p:cNvPr id="5" name="Picture 4">
            <a:extLst>
              <a:ext uri="{FF2B5EF4-FFF2-40B4-BE49-F238E27FC236}">
                <a16:creationId xmlns:a16="http://schemas.microsoft.com/office/drawing/2014/main" id="{000290B6-256C-77F2-4050-84A1D924FDB6}"/>
              </a:ext>
            </a:extLst>
          </p:cNvPr>
          <p:cNvPicPr>
            <a:picLocks noChangeAspect="1"/>
          </p:cNvPicPr>
          <p:nvPr/>
        </p:nvPicPr>
        <p:blipFill>
          <a:blip r:embed="rId3"/>
          <a:stretch>
            <a:fillRect/>
          </a:stretch>
        </p:blipFill>
        <p:spPr>
          <a:xfrm>
            <a:off x="0" y="1457837"/>
            <a:ext cx="9144000" cy="480130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title"/>
          </p:nvPr>
        </p:nvSpPr>
        <p:spPr>
          <a:xfrm>
            <a:off x="574963" y="71351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ct val="100000"/>
              <a:buFont typeface="Arial"/>
              <a:buNone/>
            </a:pPr>
            <a:r>
              <a:rPr lang="en-GB" b="1" u="sng" dirty="0">
                <a:solidFill>
                  <a:srgbClr val="00B050"/>
                </a:solidFill>
              </a:rPr>
              <a:t>Curriculum - Autumn Overview</a:t>
            </a:r>
            <a:endParaRPr b="1" u="sng" dirty="0">
              <a:solidFill>
                <a:srgbClr val="00B050"/>
              </a:solidFill>
            </a:endParaRPr>
          </a:p>
          <a:p>
            <a:pPr marL="0" lvl="0" indent="0" algn="l" rtl="0">
              <a:spcBef>
                <a:spcPts val="0"/>
              </a:spcBef>
              <a:spcAft>
                <a:spcPts val="0"/>
              </a:spcAft>
              <a:buClr>
                <a:srgbClr val="00B050"/>
              </a:buClr>
              <a:buSzPct val="100000"/>
              <a:buFont typeface="Arial"/>
              <a:buNone/>
            </a:pPr>
            <a:endParaRPr lang="en-GB" b="1" u="sng" dirty="0">
              <a:solidFill>
                <a:srgbClr val="00B050"/>
              </a:solidFill>
            </a:endParaRPr>
          </a:p>
        </p:txBody>
      </p:sp>
      <p:pic>
        <p:nvPicPr>
          <p:cNvPr id="3" name="Picture 2">
            <a:extLst>
              <a:ext uri="{FF2B5EF4-FFF2-40B4-BE49-F238E27FC236}">
                <a16:creationId xmlns:a16="http://schemas.microsoft.com/office/drawing/2014/main" id="{6635544D-C3DC-D48B-E61B-0387F2FD6E72}"/>
              </a:ext>
            </a:extLst>
          </p:cNvPr>
          <p:cNvPicPr>
            <a:picLocks noChangeAspect="1"/>
          </p:cNvPicPr>
          <p:nvPr/>
        </p:nvPicPr>
        <p:blipFill>
          <a:blip r:embed="rId3"/>
          <a:stretch>
            <a:fillRect/>
          </a:stretch>
        </p:blipFill>
        <p:spPr>
          <a:xfrm>
            <a:off x="0" y="1494137"/>
            <a:ext cx="9144000" cy="4853397"/>
          </a:xfrm>
          <a:prstGeom prst="rect">
            <a:avLst/>
          </a:prstGeom>
        </p:spPr>
      </p:pic>
    </p:spTree>
    <p:extLst>
      <p:ext uri="{BB962C8B-B14F-4D97-AF65-F5344CB8AC3E}">
        <p14:creationId xmlns:p14="http://schemas.microsoft.com/office/powerpoint/2010/main" val="3251490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pic>
        <p:nvPicPr>
          <p:cNvPr id="2" name="Picture 1">
            <a:extLst>
              <a:ext uri="{FF2B5EF4-FFF2-40B4-BE49-F238E27FC236}">
                <a16:creationId xmlns:a16="http://schemas.microsoft.com/office/drawing/2014/main" id="{50E7FD04-559C-46C8-8038-AE2F3C3C1364}"/>
              </a:ext>
            </a:extLst>
          </p:cNvPr>
          <p:cNvPicPr>
            <a:picLocks noChangeAspect="1"/>
          </p:cNvPicPr>
          <p:nvPr/>
        </p:nvPicPr>
        <p:blipFill>
          <a:blip r:embed="rId3"/>
          <a:stretch>
            <a:fillRect/>
          </a:stretch>
        </p:blipFill>
        <p:spPr>
          <a:xfrm>
            <a:off x="342309" y="1452286"/>
            <a:ext cx="8459381" cy="395342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9"/>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a:solidFill>
                  <a:srgbClr val="00B050"/>
                </a:solidFill>
              </a:rPr>
              <a:t>Curriculum – Knowledge Organisers</a:t>
            </a:r>
            <a:endParaRPr/>
          </a:p>
        </p:txBody>
      </p:sp>
      <p:sp>
        <p:nvSpPr>
          <p:cNvPr id="144" name="Google Shape;144;p9"/>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dirty="0"/>
              <a:t>We have been working hard in school to create knowledge organisers which are summaries of the key learning points and vocabulary connected to a topic. </a:t>
            </a:r>
            <a:endParaRPr dirty="0"/>
          </a:p>
          <a:p>
            <a:pPr marL="182880" lvl="0" indent="-182880" algn="l" rtl="0">
              <a:spcBef>
                <a:spcPts val="480"/>
              </a:spcBef>
              <a:spcAft>
                <a:spcPts val="0"/>
              </a:spcAft>
              <a:buSzPts val="2040"/>
              <a:buChar char="•"/>
            </a:pPr>
            <a:r>
              <a:rPr lang="en-GB" dirty="0"/>
              <a:t>We have created them and are currently using them to drive teaching in Science, Geography, History and RE (please see website) and are a great way for children to have a summary of their learning to look at during and after the topic.</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 calcmode="lin" valueType="num">
                                      <p:cBhvr additive="base">
                                        <p:cTn id="7" dur="500"/>
                                        <p:tgtEl>
                                          <p:spTgt spid="14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4">
                                            <p:txEl>
                                              <p:pRg st="1" end="1"/>
                                            </p:txEl>
                                          </p:spTgt>
                                        </p:tgtEl>
                                        <p:attrNameLst>
                                          <p:attrName>style.visibility</p:attrName>
                                        </p:attrNameLst>
                                      </p:cBhvr>
                                      <p:to>
                                        <p:strVal val="visible"/>
                                      </p:to>
                                    </p:set>
                                    <p:anim calcmode="lin" valueType="num">
                                      <p:cBhvr additive="base">
                                        <p:cTn id="12" dur="500"/>
                                        <p:tgtEl>
                                          <p:spTgt spid="14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graphicFrame>
        <p:nvGraphicFramePr>
          <p:cNvPr id="156" name="Google Shape;156;p10"/>
          <p:cNvGraphicFramePr/>
          <p:nvPr>
            <p:extLst>
              <p:ext uri="{D42A27DB-BD31-4B8C-83A1-F6EECF244321}">
                <p14:modId xmlns:p14="http://schemas.microsoft.com/office/powerpoint/2010/main" val="2473742688"/>
              </p:ext>
            </p:extLst>
          </p:nvPr>
        </p:nvGraphicFramePr>
        <p:xfrm>
          <a:off x="76250" y="507076"/>
          <a:ext cx="8970525" cy="1357520"/>
        </p:xfrm>
        <a:graphic>
          <a:graphicData uri="http://schemas.openxmlformats.org/drawingml/2006/table">
            <a:tbl>
              <a:tblPr firstRow="1" bandRow="1">
                <a:noFill/>
                <a:tableStyleId>{412ABF61-7107-45EF-9F5C-08C2821832D0}</a:tableStyleId>
              </a:tblPr>
              <a:tblGrid>
                <a:gridCol w="8970525">
                  <a:extLst>
                    <a:ext uri="{9D8B030D-6E8A-4147-A177-3AD203B41FA5}">
                      <a16:colId xmlns:a16="http://schemas.microsoft.com/office/drawing/2014/main" val="20000"/>
                    </a:ext>
                  </a:extLst>
                </a:gridCol>
              </a:tblGrid>
              <a:tr h="337625">
                <a:tc>
                  <a:txBody>
                    <a:bodyPr/>
                    <a:lstStyle/>
                    <a:p>
                      <a:pPr marL="0" marR="0" lvl="0" indent="0" algn="ctr" rtl="0">
                        <a:lnSpc>
                          <a:spcPct val="100000"/>
                        </a:lnSpc>
                        <a:spcBef>
                          <a:spcPts val="0"/>
                        </a:spcBef>
                        <a:spcAft>
                          <a:spcPts val="0"/>
                        </a:spcAft>
                        <a:buClr>
                          <a:schemeClr val="lt1"/>
                        </a:buClr>
                        <a:buSzPts val="1700"/>
                        <a:buFont typeface="Comic Sans MS"/>
                        <a:buNone/>
                      </a:pPr>
                      <a:r>
                        <a:rPr lang="en-GB" sz="1700">
                          <a:solidFill>
                            <a:schemeClr val="lt1"/>
                          </a:solidFill>
                          <a:latin typeface="Comic Sans MS"/>
                          <a:ea typeface="Comic Sans MS"/>
                          <a:cs typeface="Comic Sans MS"/>
                          <a:sym typeface="Comic Sans MS"/>
                        </a:rPr>
                        <a:t>Prior Learning</a:t>
                      </a:r>
                      <a:endParaRPr/>
                    </a:p>
                  </a:txBody>
                  <a:tcPr marL="84400" marR="84400" marT="42200" marB="42200">
                    <a:solidFill>
                      <a:srgbClr val="8B9CAC"/>
                    </a:solidFill>
                  </a:tcPr>
                </a:tc>
                <a:extLst>
                  <a:ext uri="{0D108BD9-81ED-4DB2-BD59-A6C34878D82A}">
                    <a16:rowId xmlns:a16="http://schemas.microsoft.com/office/drawing/2014/main" val="10000"/>
                  </a:ext>
                </a:extLst>
              </a:tr>
              <a:tr h="1012875">
                <a:tc>
                  <a:txBody>
                    <a:bodyPr/>
                    <a:lstStyle/>
                    <a:p>
                      <a:pPr marL="0" marR="0" lvl="0" indent="0" algn="l" rtl="0">
                        <a:spcBef>
                          <a:spcPts val="0"/>
                        </a:spcBef>
                        <a:spcAft>
                          <a:spcPts val="0"/>
                        </a:spcAft>
                        <a:buNone/>
                      </a:pPr>
                      <a:r>
                        <a:rPr lang="en-GB" sz="1100" dirty="0"/>
                        <a:t>Identify and name a variety of common animals including fish, amphibians, reptiles, birds and mammals. (Y1)  </a:t>
                      </a:r>
                      <a:r>
                        <a:rPr lang="en-GB" sz="1100" b="1" dirty="0"/>
                        <a:t>Identify and name a variety of common animals that are carnivores, herbivores and omnivores. (Y1)</a:t>
                      </a:r>
                      <a:r>
                        <a:rPr lang="en-GB" sz="1100" dirty="0"/>
                        <a:t> • Describe and compare the structure of a variety of common animals (fish, amphibians, reptiles, birds and mammals, including pets). (Y1) </a:t>
                      </a:r>
                      <a:r>
                        <a:rPr lang="en-GB" sz="1100" b="1" dirty="0"/>
                        <a:t>• Find out about and describe the basic needs of animals, including humans, for survival (water, food and air). (Y2)</a:t>
                      </a:r>
                      <a:r>
                        <a:rPr lang="en-GB" sz="1100" dirty="0"/>
                        <a:t> • Describe the importance for humans of exercise, eating the right amounts of different types of food, and hygiene. (Y2</a:t>
                      </a:r>
                      <a:r>
                        <a:rPr lang="en-GB" sz="1700" dirty="0"/>
                        <a:t>) </a:t>
                      </a:r>
                      <a:endParaRPr dirty="0"/>
                    </a:p>
                  </a:txBody>
                  <a:tcPr marL="84400" marR="84400" marT="42200" marB="42200">
                    <a:solidFill>
                      <a:srgbClr val="B2BDC8"/>
                    </a:solidFill>
                  </a:tcPr>
                </a:tc>
                <a:extLst>
                  <a:ext uri="{0D108BD9-81ED-4DB2-BD59-A6C34878D82A}">
                    <a16:rowId xmlns:a16="http://schemas.microsoft.com/office/drawing/2014/main" val="10001"/>
                  </a:ext>
                </a:extLst>
              </a:tr>
            </a:tbl>
          </a:graphicData>
        </a:graphic>
      </p:graphicFrame>
      <p:sp>
        <p:nvSpPr>
          <p:cNvPr id="150" name="Google Shape;150;p10"/>
          <p:cNvSpPr txBox="1">
            <a:spLocks noGrp="1"/>
          </p:cNvSpPr>
          <p:nvPr>
            <p:ph type="ctrTitle"/>
          </p:nvPr>
        </p:nvSpPr>
        <p:spPr>
          <a:xfrm>
            <a:off x="2070312" y="110351"/>
            <a:ext cx="6858000" cy="25208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2"/>
              </a:buClr>
              <a:buSzPts val="1662"/>
              <a:buFont typeface="Arial"/>
              <a:buNone/>
            </a:pPr>
            <a:r>
              <a:rPr lang="en-GB" sz="1662" b="1" dirty="0"/>
              <a:t>ANIMALS INCLUDING HUMANS – YEAR 3 SCIENCE </a:t>
            </a:r>
            <a:endParaRPr dirty="0"/>
          </a:p>
        </p:txBody>
      </p:sp>
      <p:graphicFrame>
        <p:nvGraphicFramePr>
          <p:cNvPr id="151" name="Google Shape;151;p10"/>
          <p:cNvGraphicFramePr/>
          <p:nvPr>
            <p:extLst>
              <p:ext uri="{D42A27DB-BD31-4B8C-83A1-F6EECF244321}">
                <p14:modId xmlns:p14="http://schemas.microsoft.com/office/powerpoint/2010/main" val="721330067"/>
              </p:ext>
            </p:extLst>
          </p:nvPr>
        </p:nvGraphicFramePr>
        <p:xfrm>
          <a:off x="97225" y="1864596"/>
          <a:ext cx="4113600" cy="2618200"/>
        </p:xfrm>
        <a:graphic>
          <a:graphicData uri="http://schemas.openxmlformats.org/drawingml/2006/table">
            <a:tbl>
              <a:tblPr firstRow="1" bandRow="1">
                <a:noFill/>
                <a:tableStyleId>{412ABF61-7107-45EF-9F5C-08C2821832D0}</a:tableStyleId>
              </a:tblPr>
              <a:tblGrid>
                <a:gridCol w="4113600">
                  <a:extLst>
                    <a:ext uri="{9D8B030D-6E8A-4147-A177-3AD203B41FA5}">
                      <a16:colId xmlns:a16="http://schemas.microsoft.com/office/drawing/2014/main" val="20000"/>
                    </a:ext>
                  </a:extLst>
                </a:gridCol>
              </a:tblGrid>
              <a:tr h="339050">
                <a:tc>
                  <a:txBody>
                    <a:bodyPr/>
                    <a:lstStyle/>
                    <a:p>
                      <a:pPr marL="0" marR="0" lvl="0" indent="0" algn="ctr" rtl="0">
                        <a:lnSpc>
                          <a:spcPct val="100000"/>
                        </a:lnSpc>
                        <a:spcBef>
                          <a:spcPts val="0"/>
                        </a:spcBef>
                        <a:spcAft>
                          <a:spcPts val="0"/>
                        </a:spcAft>
                        <a:buClr>
                          <a:schemeClr val="lt1"/>
                        </a:buClr>
                        <a:buSzPts val="1700"/>
                        <a:buFont typeface="Comic Sans MS"/>
                        <a:buNone/>
                      </a:pPr>
                      <a:r>
                        <a:rPr lang="en-GB" sz="1700" u="none" strike="noStrike" cap="none">
                          <a:solidFill>
                            <a:schemeClr val="lt1"/>
                          </a:solidFill>
                          <a:latin typeface="Comic Sans MS"/>
                          <a:ea typeface="Comic Sans MS"/>
                          <a:cs typeface="Comic Sans MS"/>
                          <a:sym typeface="Comic Sans MS"/>
                        </a:rPr>
                        <a:t>Key Le</a:t>
                      </a:r>
                      <a:r>
                        <a:rPr lang="en-GB" sz="1700" b="1" u="none" strike="noStrike" cap="none">
                          <a:solidFill>
                            <a:schemeClr val="lt1"/>
                          </a:solidFill>
                          <a:latin typeface="Comic Sans MS"/>
                          <a:ea typeface="Comic Sans MS"/>
                          <a:cs typeface="Comic Sans MS"/>
                          <a:sym typeface="Comic Sans MS"/>
                        </a:rPr>
                        <a:t>arni</a:t>
                      </a:r>
                      <a:r>
                        <a:rPr lang="en-GB" sz="1700" u="none" strike="noStrike" cap="none">
                          <a:solidFill>
                            <a:schemeClr val="lt1"/>
                          </a:solidFill>
                          <a:latin typeface="Comic Sans MS"/>
                          <a:ea typeface="Comic Sans MS"/>
                          <a:cs typeface="Comic Sans MS"/>
                          <a:sym typeface="Comic Sans MS"/>
                        </a:rPr>
                        <a:t>ng - Nutrition</a:t>
                      </a:r>
                      <a:endParaRPr/>
                    </a:p>
                  </a:txBody>
                  <a:tcPr marL="68575" marR="68575" marT="34300" marB="34300"/>
                </a:tc>
                <a:extLst>
                  <a:ext uri="{0D108BD9-81ED-4DB2-BD59-A6C34878D82A}">
                    <a16:rowId xmlns:a16="http://schemas.microsoft.com/office/drawing/2014/main" val="10000"/>
                  </a:ext>
                </a:extLst>
              </a:tr>
              <a:tr h="2279150">
                <a:tc>
                  <a:txBody>
                    <a:bodyPr/>
                    <a:lstStyle/>
                    <a:p>
                      <a:pPr marL="0" marR="0" lvl="0" indent="0" algn="l" rtl="0">
                        <a:lnSpc>
                          <a:spcPct val="100000"/>
                        </a:lnSpc>
                        <a:spcBef>
                          <a:spcPts val="0"/>
                        </a:spcBef>
                        <a:spcAft>
                          <a:spcPts val="0"/>
                        </a:spcAft>
                        <a:buClr>
                          <a:schemeClr val="dk1"/>
                        </a:buClr>
                        <a:buSzPts val="1100"/>
                        <a:buFont typeface="Comic Sans MS"/>
                        <a:buNone/>
                      </a:pPr>
                      <a:r>
                        <a:rPr lang="en-GB" sz="1100" u="none" strike="noStrike" cap="none" dirty="0">
                          <a:latin typeface="Comic Sans MS"/>
                          <a:ea typeface="Comic Sans MS"/>
                          <a:cs typeface="Comic Sans MS"/>
                          <a:sym typeface="Comic Sans MS"/>
                        </a:rPr>
                        <a:t>To </a:t>
                      </a:r>
                      <a:r>
                        <a:rPr lang="en-GB" sz="1100" b="1" u="none" strike="noStrike" cap="none" dirty="0">
                          <a:latin typeface="Comic Sans MS"/>
                          <a:ea typeface="Comic Sans MS"/>
                          <a:cs typeface="Comic Sans MS"/>
                          <a:sym typeface="Comic Sans MS"/>
                        </a:rPr>
                        <a:t>grow</a:t>
                      </a:r>
                      <a:r>
                        <a:rPr lang="en-GB" sz="1100" u="none" strike="noStrike" cap="none" dirty="0">
                          <a:latin typeface="Comic Sans MS"/>
                          <a:ea typeface="Comic Sans MS"/>
                          <a:cs typeface="Comic Sans MS"/>
                          <a:sym typeface="Comic Sans MS"/>
                        </a:rPr>
                        <a:t>, </a:t>
                      </a:r>
                      <a:r>
                        <a:rPr lang="en-GB" sz="1100" b="1" u="none" strike="noStrike" cap="none" dirty="0">
                          <a:latin typeface="Comic Sans MS"/>
                          <a:ea typeface="Comic Sans MS"/>
                          <a:cs typeface="Comic Sans MS"/>
                          <a:sym typeface="Comic Sans MS"/>
                        </a:rPr>
                        <a:t>be strong </a:t>
                      </a:r>
                      <a:r>
                        <a:rPr lang="en-GB" sz="1100" u="none" strike="noStrike" cap="none" dirty="0">
                          <a:latin typeface="Comic Sans MS"/>
                          <a:ea typeface="Comic Sans MS"/>
                          <a:cs typeface="Comic Sans MS"/>
                          <a:sym typeface="Comic Sans MS"/>
                        </a:rPr>
                        <a:t>and </a:t>
                      </a:r>
                      <a:r>
                        <a:rPr lang="en-GB" sz="1100" b="1" u="none" strike="noStrike" cap="none" dirty="0">
                          <a:latin typeface="Comic Sans MS"/>
                          <a:ea typeface="Comic Sans MS"/>
                          <a:cs typeface="Comic Sans MS"/>
                          <a:sym typeface="Comic Sans MS"/>
                        </a:rPr>
                        <a:t>stay healthy</a:t>
                      </a:r>
                      <a:r>
                        <a:rPr lang="en-GB" sz="1100" u="none" strike="noStrike" cap="none" dirty="0">
                          <a:latin typeface="Comic Sans MS"/>
                          <a:ea typeface="Comic Sans MS"/>
                          <a:cs typeface="Comic Sans MS"/>
                          <a:sym typeface="Comic Sans MS"/>
                        </a:rPr>
                        <a:t>, humans need to </a:t>
                      </a:r>
                      <a:r>
                        <a:rPr lang="en-GB" sz="1100" b="1" u="none" strike="noStrike" cap="none" dirty="0">
                          <a:latin typeface="Comic Sans MS"/>
                          <a:ea typeface="Comic Sans MS"/>
                          <a:cs typeface="Comic Sans MS"/>
                          <a:sym typeface="Comic Sans MS"/>
                        </a:rPr>
                        <a:t>exercise</a:t>
                      </a:r>
                      <a:r>
                        <a:rPr lang="en-GB" sz="1100" u="none" strike="noStrike" cap="none" dirty="0">
                          <a:latin typeface="Comic Sans MS"/>
                          <a:ea typeface="Comic Sans MS"/>
                          <a:cs typeface="Comic Sans MS"/>
                          <a:sym typeface="Comic Sans MS"/>
                        </a:rPr>
                        <a:t>, eat a </a:t>
                      </a:r>
                      <a:r>
                        <a:rPr lang="en-GB" sz="1100" b="1" u="none" strike="noStrike" cap="none" dirty="0">
                          <a:latin typeface="Comic Sans MS"/>
                          <a:ea typeface="Comic Sans MS"/>
                          <a:cs typeface="Comic Sans MS"/>
                          <a:sym typeface="Comic Sans MS"/>
                        </a:rPr>
                        <a:t>healthy diet </a:t>
                      </a:r>
                      <a:r>
                        <a:rPr lang="en-GB" sz="1100" u="none" strike="noStrike" cap="none" dirty="0">
                          <a:latin typeface="Comic Sans MS"/>
                          <a:ea typeface="Comic Sans MS"/>
                          <a:cs typeface="Comic Sans MS"/>
                          <a:sym typeface="Comic Sans MS"/>
                        </a:rPr>
                        <a:t>and be </a:t>
                      </a:r>
                      <a:r>
                        <a:rPr lang="en-GB" sz="1100" b="1" u="none" strike="noStrike" cap="none" dirty="0">
                          <a:latin typeface="Comic Sans MS"/>
                          <a:ea typeface="Comic Sans MS"/>
                          <a:cs typeface="Comic Sans MS"/>
                          <a:sym typeface="Comic Sans MS"/>
                        </a:rPr>
                        <a:t>hygienic</a:t>
                      </a:r>
                      <a:r>
                        <a:rPr lang="en-GB" sz="1100" u="none" strike="noStrike" cap="none" dirty="0">
                          <a:latin typeface="Comic Sans MS"/>
                          <a:ea typeface="Comic Sans MS"/>
                          <a:cs typeface="Comic Sans MS"/>
                          <a:sym typeface="Comic Sans MS"/>
                        </a:rPr>
                        <a:t>. </a:t>
                      </a:r>
                      <a:endParaRPr dirty="0"/>
                    </a:p>
                    <a:p>
                      <a:pPr marL="0" marR="0" lvl="0" indent="0" algn="l" rtl="0">
                        <a:lnSpc>
                          <a:spcPct val="100000"/>
                        </a:lnSpc>
                        <a:spcBef>
                          <a:spcPts val="0"/>
                        </a:spcBef>
                        <a:spcAft>
                          <a:spcPts val="0"/>
                        </a:spcAft>
                        <a:buClr>
                          <a:schemeClr val="dk1"/>
                        </a:buClr>
                        <a:buSzPts val="1100"/>
                        <a:buFont typeface="Arial"/>
                        <a:buNone/>
                      </a:pPr>
                      <a:endParaRPr sz="1100" u="none" strike="noStrike" cap="none" dirty="0">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1100"/>
                        <a:buFont typeface="Comic Sans MS"/>
                        <a:buNone/>
                      </a:pPr>
                      <a:r>
                        <a:rPr lang="en-GB" sz="1100" b="1" u="none" strike="noStrike" cap="none" dirty="0">
                          <a:latin typeface="Comic Sans MS"/>
                          <a:ea typeface="Comic Sans MS"/>
                          <a:cs typeface="Comic Sans MS"/>
                          <a:sym typeface="Comic Sans MS"/>
                        </a:rPr>
                        <a:t>Animals</a:t>
                      </a:r>
                      <a:r>
                        <a:rPr lang="en-GB" sz="1100" u="none" strike="noStrike" cap="none" dirty="0">
                          <a:latin typeface="Comic Sans MS"/>
                          <a:ea typeface="Comic Sans MS"/>
                          <a:cs typeface="Comic Sans MS"/>
                          <a:sym typeface="Comic Sans MS"/>
                        </a:rPr>
                        <a:t>, unlike plants which can make their own food, </a:t>
                      </a:r>
                      <a:r>
                        <a:rPr lang="en-GB" sz="1100" b="1" u="none" strike="noStrike" cap="none" dirty="0">
                          <a:latin typeface="Comic Sans MS"/>
                          <a:ea typeface="Comic Sans MS"/>
                          <a:cs typeface="Comic Sans MS"/>
                          <a:sym typeface="Comic Sans MS"/>
                        </a:rPr>
                        <a:t>need to eat </a:t>
                      </a:r>
                      <a:r>
                        <a:rPr lang="en-GB" sz="1100" u="none" strike="noStrike" cap="none" dirty="0">
                          <a:latin typeface="Comic Sans MS"/>
                          <a:ea typeface="Comic Sans MS"/>
                          <a:cs typeface="Comic Sans MS"/>
                          <a:sym typeface="Comic Sans MS"/>
                        </a:rPr>
                        <a:t>in order to get the </a:t>
                      </a:r>
                      <a:r>
                        <a:rPr lang="en-GB" sz="1100" b="1" u="none" strike="noStrike" cap="none" dirty="0">
                          <a:latin typeface="Comic Sans MS"/>
                          <a:ea typeface="Comic Sans MS"/>
                          <a:cs typeface="Comic Sans MS"/>
                          <a:sym typeface="Comic Sans MS"/>
                        </a:rPr>
                        <a:t>nutrients.</a:t>
                      </a:r>
                      <a:endParaRPr dirty="0"/>
                    </a:p>
                    <a:p>
                      <a:pPr marL="0" marR="0" lvl="0" indent="0" algn="l" rtl="0">
                        <a:lnSpc>
                          <a:spcPct val="100000"/>
                        </a:lnSpc>
                        <a:spcBef>
                          <a:spcPts val="0"/>
                        </a:spcBef>
                        <a:spcAft>
                          <a:spcPts val="0"/>
                        </a:spcAft>
                        <a:buClr>
                          <a:schemeClr val="dk1"/>
                        </a:buClr>
                        <a:buSzPts val="1100"/>
                        <a:buFont typeface="Arial"/>
                        <a:buNone/>
                      </a:pPr>
                      <a:endParaRPr sz="1100" u="none" strike="noStrike" cap="none" dirty="0">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1100"/>
                        <a:buFont typeface="Comic Sans MS"/>
                        <a:buNone/>
                      </a:pPr>
                      <a:r>
                        <a:rPr lang="en-GB" sz="1100" u="none" strike="noStrike" cap="none" dirty="0">
                          <a:latin typeface="Comic Sans MS"/>
                          <a:ea typeface="Comic Sans MS"/>
                          <a:cs typeface="Comic Sans MS"/>
                          <a:sym typeface="Comic Sans MS"/>
                        </a:rPr>
                        <a:t>Food contains a range of different nutrients that the body needs – </a:t>
                      </a:r>
                      <a:r>
                        <a:rPr lang="en-GB" sz="1100" b="1" u="none" strike="noStrike" cap="none" dirty="0">
                          <a:latin typeface="Comic Sans MS"/>
                          <a:ea typeface="Comic Sans MS"/>
                          <a:cs typeface="Comic Sans MS"/>
                          <a:sym typeface="Comic Sans MS"/>
                        </a:rPr>
                        <a:t>carbohydrates</a:t>
                      </a:r>
                      <a:r>
                        <a:rPr lang="en-GB" sz="1100" u="none" strike="noStrike" cap="none" dirty="0">
                          <a:latin typeface="Comic Sans MS"/>
                          <a:ea typeface="Comic Sans MS"/>
                          <a:cs typeface="Comic Sans MS"/>
                          <a:sym typeface="Comic Sans MS"/>
                        </a:rPr>
                        <a:t> (including sugars), </a:t>
                      </a:r>
                      <a:r>
                        <a:rPr lang="en-GB" sz="1100" b="1" u="none" strike="noStrike" cap="none" dirty="0">
                          <a:latin typeface="Comic Sans MS"/>
                          <a:ea typeface="Comic Sans MS"/>
                          <a:cs typeface="Comic Sans MS"/>
                          <a:sym typeface="Comic Sans MS"/>
                        </a:rPr>
                        <a:t>protein</a:t>
                      </a:r>
                      <a:r>
                        <a:rPr lang="en-GB" sz="1100" u="none" strike="noStrike" cap="none" dirty="0">
                          <a:latin typeface="Comic Sans MS"/>
                          <a:ea typeface="Comic Sans MS"/>
                          <a:cs typeface="Comic Sans MS"/>
                          <a:sym typeface="Comic Sans MS"/>
                        </a:rPr>
                        <a:t>, </a:t>
                      </a:r>
                      <a:r>
                        <a:rPr lang="en-GB" sz="1100" b="1" u="none" strike="noStrike" cap="none" dirty="0">
                          <a:latin typeface="Comic Sans MS"/>
                          <a:ea typeface="Comic Sans MS"/>
                          <a:cs typeface="Comic Sans MS"/>
                          <a:sym typeface="Comic Sans MS"/>
                        </a:rPr>
                        <a:t>vitamins</a:t>
                      </a:r>
                      <a:r>
                        <a:rPr lang="en-GB" sz="1100" u="none" strike="noStrike" cap="none" dirty="0">
                          <a:latin typeface="Comic Sans MS"/>
                          <a:ea typeface="Comic Sans MS"/>
                          <a:cs typeface="Comic Sans MS"/>
                          <a:sym typeface="Comic Sans MS"/>
                        </a:rPr>
                        <a:t>, </a:t>
                      </a:r>
                      <a:r>
                        <a:rPr lang="en-GB" sz="1100" b="1" u="none" strike="noStrike" cap="none" dirty="0">
                          <a:latin typeface="Comic Sans MS"/>
                          <a:ea typeface="Comic Sans MS"/>
                          <a:cs typeface="Comic Sans MS"/>
                          <a:sym typeface="Comic Sans MS"/>
                        </a:rPr>
                        <a:t>minerals</a:t>
                      </a:r>
                      <a:r>
                        <a:rPr lang="en-GB" sz="1100" u="none" strike="noStrike" cap="none" dirty="0">
                          <a:latin typeface="Comic Sans MS"/>
                          <a:ea typeface="Comic Sans MS"/>
                          <a:cs typeface="Comic Sans MS"/>
                          <a:sym typeface="Comic Sans MS"/>
                        </a:rPr>
                        <a:t>, </a:t>
                      </a:r>
                      <a:r>
                        <a:rPr lang="en-GB" sz="1100" b="1" u="none" strike="noStrike" cap="none" dirty="0">
                          <a:latin typeface="Comic Sans MS"/>
                          <a:ea typeface="Comic Sans MS"/>
                          <a:cs typeface="Comic Sans MS"/>
                          <a:sym typeface="Comic Sans MS"/>
                        </a:rPr>
                        <a:t>fats</a:t>
                      </a:r>
                      <a:r>
                        <a:rPr lang="en-GB" sz="1100" u="none" strike="noStrike" cap="none" dirty="0">
                          <a:latin typeface="Comic Sans MS"/>
                          <a:ea typeface="Comic Sans MS"/>
                          <a:cs typeface="Comic Sans MS"/>
                          <a:sym typeface="Comic Sans MS"/>
                        </a:rPr>
                        <a:t>, </a:t>
                      </a:r>
                      <a:r>
                        <a:rPr lang="en-GB" sz="1100" b="1" u="none" strike="noStrike" cap="none" dirty="0">
                          <a:latin typeface="Comic Sans MS"/>
                          <a:ea typeface="Comic Sans MS"/>
                          <a:cs typeface="Comic Sans MS"/>
                          <a:sym typeface="Comic Sans MS"/>
                        </a:rPr>
                        <a:t>sugars</a:t>
                      </a:r>
                      <a:r>
                        <a:rPr lang="en-GB" sz="1100" u="none" strike="noStrike" cap="none" dirty="0">
                          <a:latin typeface="Comic Sans MS"/>
                          <a:ea typeface="Comic Sans MS"/>
                          <a:cs typeface="Comic Sans MS"/>
                          <a:sym typeface="Comic Sans MS"/>
                        </a:rPr>
                        <a:t>, </a:t>
                      </a:r>
                      <a:r>
                        <a:rPr lang="en-GB" sz="1100" b="1" u="none" strike="noStrike" cap="none" dirty="0">
                          <a:latin typeface="Comic Sans MS"/>
                          <a:ea typeface="Comic Sans MS"/>
                          <a:cs typeface="Comic Sans MS"/>
                          <a:sym typeface="Comic Sans MS"/>
                        </a:rPr>
                        <a:t>water</a:t>
                      </a:r>
                      <a:r>
                        <a:rPr lang="en-GB" sz="1100" u="none" strike="noStrike" cap="none" dirty="0">
                          <a:latin typeface="Comic Sans MS"/>
                          <a:ea typeface="Comic Sans MS"/>
                          <a:cs typeface="Comic Sans MS"/>
                          <a:sym typeface="Comic Sans MS"/>
                        </a:rPr>
                        <a:t> – and </a:t>
                      </a:r>
                      <a:r>
                        <a:rPr lang="en-GB" sz="1100" b="1" u="none" strike="noStrike" cap="none" dirty="0">
                          <a:latin typeface="Comic Sans MS"/>
                          <a:ea typeface="Comic Sans MS"/>
                          <a:cs typeface="Comic Sans MS"/>
                          <a:sym typeface="Comic Sans MS"/>
                        </a:rPr>
                        <a:t>fibre. </a:t>
                      </a:r>
                      <a:endParaRPr dirty="0"/>
                    </a:p>
                    <a:p>
                      <a:pPr marL="0" marR="0" lvl="0" indent="0" algn="l" rtl="0">
                        <a:lnSpc>
                          <a:spcPct val="100000"/>
                        </a:lnSpc>
                        <a:spcBef>
                          <a:spcPts val="0"/>
                        </a:spcBef>
                        <a:spcAft>
                          <a:spcPts val="0"/>
                        </a:spcAft>
                        <a:buClr>
                          <a:schemeClr val="dk1"/>
                        </a:buClr>
                        <a:buSzPts val="1100"/>
                        <a:buFont typeface="Comic Sans MS"/>
                        <a:buNone/>
                      </a:pPr>
                      <a:r>
                        <a:rPr lang="en-GB" sz="1100" u="none" strike="noStrike" cap="none" dirty="0">
                          <a:latin typeface="Comic Sans MS"/>
                          <a:ea typeface="Comic Sans MS"/>
                          <a:cs typeface="Comic Sans MS"/>
                          <a:sym typeface="Comic Sans MS"/>
                        </a:rPr>
                        <a:t>Humans, and some other animals, have </a:t>
                      </a:r>
                      <a:r>
                        <a:rPr lang="en-GB" sz="1100" b="1" u="none" strike="noStrike" cap="none" dirty="0">
                          <a:latin typeface="Comic Sans MS"/>
                          <a:ea typeface="Comic Sans MS"/>
                          <a:cs typeface="Comic Sans MS"/>
                          <a:sym typeface="Comic Sans MS"/>
                        </a:rPr>
                        <a:t>skeletons</a:t>
                      </a:r>
                      <a:r>
                        <a:rPr lang="en-GB" sz="1100" u="none" strike="noStrike" cap="none" dirty="0">
                          <a:latin typeface="Comic Sans MS"/>
                          <a:ea typeface="Comic Sans MS"/>
                          <a:cs typeface="Comic Sans MS"/>
                          <a:sym typeface="Comic Sans MS"/>
                        </a:rPr>
                        <a:t> and </a:t>
                      </a:r>
                      <a:r>
                        <a:rPr lang="en-GB" sz="1100" b="1" u="none" strike="noStrike" cap="none" dirty="0">
                          <a:latin typeface="Comic Sans MS"/>
                          <a:ea typeface="Comic Sans MS"/>
                          <a:cs typeface="Comic Sans MS"/>
                          <a:sym typeface="Comic Sans MS"/>
                        </a:rPr>
                        <a:t>muscles</a:t>
                      </a:r>
                      <a:r>
                        <a:rPr lang="en-GB" sz="1100" u="none" strike="noStrike" cap="none" dirty="0">
                          <a:latin typeface="Comic Sans MS"/>
                          <a:ea typeface="Comic Sans MS"/>
                          <a:cs typeface="Comic Sans MS"/>
                          <a:sym typeface="Comic Sans MS"/>
                        </a:rPr>
                        <a:t> which help them </a:t>
                      </a:r>
                      <a:r>
                        <a:rPr lang="en-GB" sz="1100" b="1" u="none" strike="noStrike" cap="none" dirty="0">
                          <a:latin typeface="Comic Sans MS"/>
                          <a:ea typeface="Comic Sans MS"/>
                          <a:cs typeface="Comic Sans MS"/>
                          <a:sym typeface="Comic Sans MS"/>
                        </a:rPr>
                        <a:t>move</a:t>
                      </a:r>
                      <a:r>
                        <a:rPr lang="en-GB" sz="1100" u="none" strike="noStrike" cap="none" dirty="0">
                          <a:latin typeface="Comic Sans MS"/>
                          <a:ea typeface="Comic Sans MS"/>
                          <a:cs typeface="Comic Sans MS"/>
                          <a:sym typeface="Comic Sans MS"/>
                        </a:rPr>
                        <a:t> and provide </a:t>
                      </a:r>
                      <a:r>
                        <a:rPr lang="en-GB" sz="1100" b="1" u="none" strike="noStrike" cap="none" dirty="0">
                          <a:latin typeface="Comic Sans MS"/>
                          <a:ea typeface="Comic Sans MS"/>
                          <a:cs typeface="Comic Sans MS"/>
                          <a:sym typeface="Comic Sans MS"/>
                        </a:rPr>
                        <a:t>protection</a:t>
                      </a:r>
                      <a:r>
                        <a:rPr lang="en-GB" sz="1100" u="none" strike="noStrike" cap="none" dirty="0">
                          <a:latin typeface="Comic Sans MS"/>
                          <a:ea typeface="Comic Sans MS"/>
                          <a:cs typeface="Comic Sans MS"/>
                          <a:sym typeface="Comic Sans MS"/>
                        </a:rPr>
                        <a:t> and </a:t>
                      </a:r>
                      <a:r>
                        <a:rPr lang="en-GB" sz="1100" b="1" u="none" strike="noStrike" cap="none" dirty="0">
                          <a:latin typeface="Comic Sans MS"/>
                          <a:ea typeface="Comic Sans MS"/>
                          <a:cs typeface="Comic Sans MS"/>
                          <a:sym typeface="Comic Sans MS"/>
                        </a:rPr>
                        <a:t>support</a:t>
                      </a:r>
                      <a:r>
                        <a:rPr lang="en-GB" sz="1100" u="none" strike="noStrike" cap="none" dirty="0">
                          <a:latin typeface="Comic Sans MS"/>
                          <a:ea typeface="Comic Sans MS"/>
                          <a:cs typeface="Comic Sans MS"/>
                          <a:sym typeface="Comic Sans MS"/>
                        </a:rPr>
                        <a:t>.</a:t>
                      </a:r>
                      <a:endParaRPr dirty="0"/>
                    </a:p>
                  </a:txBody>
                  <a:tcPr marL="68575" marR="68575" marT="34300" marB="34300"/>
                </a:tc>
                <a:extLst>
                  <a:ext uri="{0D108BD9-81ED-4DB2-BD59-A6C34878D82A}">
                    <a16:rowId xmlns:a16="http://schemas.microsoft.com/office/drawing/2014/main" val="10001"/>
                  </a:ext>
                </a:extLst>
              </a:tr>
            </a:tbl>
          </a:graphicData>
        </a:graphic>
      </p:graphicFrame>
      <p:cxnSp>
        <p:nvCxnSpPr>
          <p:cNvPr id="152" name="Google Shape;152;p10"/>
          <p:cNvCxnSpPr/>
          <p:nvPr/>
        </p:nvCxnSpPr>
        <p:spPr>
          <a:xfrm>
            <a:off x="0" y="494675"/>
            <a:ext cx="9144000" cy="0"/>
          </a:xfrm>
          <a:prstGeom prst="straightConnector1">
            <a:avLst/>
          </a:prstGeom>
          <a:noFill/>
          <a:ln w="19050" cap="flat" cmpd="sng">
            <a:solidFill>
              <a:schemeClr val="dk1"/>
            </a:solidFill>
            <a:prstDash val="solid"/>
            <a:round/>
            <a:headEnd type="none" w="sm" len="sm"/>
            <a:tailEnd type="none" w="sm" len="sm"/>
          </a:ln>
        </p:spPr>
      </p:cxnSp>
      <p:graphicFrame>
        <p:nvGraphicFramePr>
          <p:cNvPr id="153" name="Google Shape;153;p10"/>
          <p:cNvGraphicFramePr/>
          <p:nvPr>
            <p:extLst>
              <p:ext uri="{D42A27DB-BD31-4B8C-83A1-F6EECF244321}">
                <p14:modId xmlns:p14="http://schemas.microsoft.com/office/powerpoint/2010/main" val="1452548010"/>
              </p:ext>
            </p:extLst>
          </p:nvPr>
        </p:nvGraphicFramePr>
        <p:xfrm>
          <a:off x="97233" y="4414466"/>
          <a:ext cx="4113600" cy="2234775"/>
        </p:xfrm>
        <a:graphic>
          <a:graphicData uri="http://schemas.openxmlformats.org/drawingml/2006/table">
            <a:tbl>
              <a:tblPr firstRow="1" bandRow="1">
                <a:noFill/>
                <a:tableStyleId>{412ABF61-7107-45EF-9F5C-08C2821832D0}</a:tableStyleId>
              </a:tblPr>
              <a:tblGrid>
                <a:gridCol w="1679750">
                  <a:extLst>
                    <a:ext uri="{9D8B030D-6E8A-4147-A177-3AD203B41FA5}">
                      <a16:colId xmlns:a16="http://schemas.microsoft.com/office/drawing/2014/main" val="20000"/>
                    </a:ext>
                  </a:extLst>
                </a:gridCol>
                <a:gridCol w="2433850">
                  <a:extLst>
                    <a:ext uri="{9D8B030D-6E8A-4147-A177-3AD203B41FA5}">
                      <a16:colId xmlns:a16="http://schemas.microsoft.com/office/drawing/2014/main" val="20001"/>
                    </a:ext>
                  </a:extLst>
                </a:gridCol>
              </a:tblGrid>
              <a:tr h="388825">
                <a:tc gridSpan="2">
                  <a:txBody>
                    <a:bodyPr/>
                    <a:lstStyle/>
                    <a:p>
                      <a:pPr marL="0" marR="0" lvl="0" indent="0" algn="ctr" rtl="0">
                        <a:spcBef>
                          <a:spcPts val="0"/>
                        </a:spcBef>
                        <a:spcAft>
                          <a:spcPts val="0"/>
                        </a:spcAft>
                        <a:buNone/>
                      </a:pPr>
                      <a:r>
                        <a:rPr lang="en-GB" sz="1700" b="1" u="none" strike="noStrike" cap="none" dirty="0">
                          <a:solidFill>
                            <a:schemeClr val="lt1"/>
                          </a:solidFill>
                          <a:latin typeface="Comic Sans MS"/>
                          <a:ea typeface="Comic Sans MS"/>
                          <a:cs typeface="Comic Sans MS"/>
                          <a:sym typeface="Comic Sans MS"/>
                        </a:rPr>
                        <a:t>Key Vocabulary</a:t>
                      </a:r>
                      <a:endParaRPr dirty="0"/>
                    </a:p>
                  </a:txBody>
                  <a:tcPr marL="68575" marR="68575" marT="34300" marB="34300"/>
                </a:tc>
                <a:tc hMerge="1">
                  <a:txBody>
                    <a:bodyPr/>
                    <a:lstStyle/>
                    <a:p>
                      <a:endParaRPr lang="en-US"/>
                    </a:p>
                  </a:txBody>
                  <a:tcPr/>
                </a:tc>
                <a:extLst>
                  <a:ext uri="{0D108BD9-81ED-4DB2-BD59-A6C34878D82A}">
                    <a16:rowId xmlns:a16="http://schemas.microsoft.com/office/drawing/2014/main" val="10000"/>
                  </a:ext>
                </a:extLst>
              </a:tr>
              <a:tr h="389500">
                <a:tc>
                  <a:txBody>
                    <a:bodyPr/>
                    <a:lstStyle/>
                    <a:p>
                      <a:pPr marL="0" marR="0" lvl="0" indent="0" algn="l" rtl="0">
                        <a:spcBef>
                          <a:spcPts val="0"/>
                        </a:spcBef>
                        <a:spcAft>
                          <a:spcPts val="0"/>
                        </a:spcAft>
                        <a:buNone/>
                      </a:pPr>
                      <a:r>
                        <a:rPr lang="en-GB" sz="1100" u="none" strike="noStrike" cap="none">
                          <a:latin typeface="Comic Sans MS"/>
                          <a:ea typeface="Comic Sans MS"/>
                          <a:cs typeface="Comic Sans MS"/>
                          <a:sym typeface="Comic Sans MS"/>
                        </a:rPr>
                        <a:t>healthy</a:t>
                      </a:r>
                      <a:endParaRPr/>
                    </a:p>
                  </a:txBody>
                  <a:tcPr marL="68575" marR="68575" marT="34300" marB="34300"/>
                </a:tc>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in a good </a:t>
                      </a:r>
                      <a:r>
                        <a:rPr lang="en-GB" sz="1100" b="1">
                          <a:latin typeface="Comic Sans MS"/>
                          <a:ea typeface="Comic Sans MS"/>
                          <a:cs typeface="Comic Sans MS"/>
                          <a:sym typeface="Comic Sans MS"/>
                        </a:rPr>
                        <a:t>physical</a:t>
                      </a:r>
                      <a:r>
                        <a:rPr lang="en-GB" sz="1100">
                          <a:latin typeface="Comic Sans MS"/>
                          <a:ea typeface="Comic Sans MS"/>
                          <a:cs typeface="Comic Sans MS"/>
                          <a:sym typeface="Comic Sans MS"/>
                        </a:rPr>
                        <a:t> and </a:t>
                      </a:r>
                      <a:r>
                        <a:rPr lang="en-GB" sz="1100" b="1">
                          <a:latin typeface="Comic Sans MS"/>
                          <a:ea typeface="Comic Sans MS"/>
                          <a:cs typeface="Comic Sans MS"/>
                          <a:sym typeface="Comic Sans MS"/>
                        </a:rPr>
                        <a:t>mental</a:t>
                      </a:r>
                      <a:r>
                        <a:rPr lang="en-GB" sz="1100">
                          <a:latin typeface="Comic Sans MS"/>
                          <a:ea typeface="Comic Sans MS"/>
                          <a:cs typeface="Comic Sans MS"/>
                          <a:sym typeface="Comic Sans MS"/>
                        </a:rPr>
                        <a:t> </a:t>
                      </a:r>
                      <a:r>
                        <a:rPr lang="en-GB" sz="1100" b="1">
                          <a:latin typeface="Comic Sans MS"/>
                          <a:ea typeface="Comic Sans MS"/>
                          <a:cs typeface="Comic Sans MS"/>
                          <a:sym typeface="Comic Sans MS"/>
                        </a:rPr>
                        <a:t>condition</a:t>
                      </a:r>
                      <a:endParaRPr/>
                    </a:p>
                  </a:txBody>
                  <a:tcPr marL="63300" marR="63300" marT="0" marB="0"/>
                </a:tc>
                <a:extLst>
                  <a:ext uri="{0D108BD9-81ED-4DB2-BD59-A6C34878D82A}">
                    <a16:rowId xmlns:a16="http://schemas.microsoft.com/office/drawing/2014/main" val="10001"/>
                  </a:ext>
                </a:extLst>
              </a:tr>
              <a:tr h="369875">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nutrients</a:t>
                      </a:r>
                      <a:endParaRPr/>
                    </a:p>
                  </a:txBody>
                  <a:tcPr marL="68575" marR="68575" marT="34300" marB="34300"/>
                </a:tc>
                <a:tc>
                  <a:txBody>
                    <a:bodyPr/>
                    <a:lstStyle/>
                    <a:p>
                      <a:pPr marL="0" marR="0" lvl="0" indent="0" algn="l" rtl="0">
                        <a:spcBef>
                          <a:spcPts val="0"/>
                        </a:spcBef>
                        <a:spcAft>
                          <a:spcPts val="0"/>
                        </a:spcAft>
                        <a:buNone/>
                      </a:pPr>
                      <a:r>
                        <a:rPr lang="en-GB" sz="1100" b="1">
                          <a:latin typeface="Comic Sans MS"/>
                          <a:ea typeface="Comic Sans MS"/>
                          <a:cs typeface="Comic Sans MS"/>
                          <a:sym typeface="Comic Sans MS"/>
                        </a:rPr>
                        <a:t>substances</a:t>
                      </a:r>
                      <a:r>
                        <a:rPr lang="en-GB" sz="1100">
                          <a:latin typeface="Comic Sans MS"/>
                          <a:ea typeface="Comic Sans MS"/>
                          <a:cs typeface="Comic Sans MS"/>
                          <a:sym typeface="Comic Sans MS"/>
                        </a:rPr>
                        <a:t> that living things need to stay alive and healthy</a:t>
                      </a:r>
                      <a:endParaRPr/>
                    </a:p>
                  </a:txBody>
                  <a:tcPr marL="63300" marR="63300" marT="0" marB="0"/>
                </a:tc>
                <a:extLst>
                  <a:ext uri="{0D108BD9-81ED-4DB2-BD59-A6C34878D82A}">
                    <a16:rowId xmlns:a16="http://schemas.microsoft.com/office/drawing/2014/main" val="10002"/>
                  </a:ext>
                </a:extLst>
              </a:tr>
              <a:tr h="237400">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energy</a:t>
                      </a:r>
                      <a:endParaRPr/>
                    </a:p>
                  </a:txBody>
                  <a:tcPr marL="68575" marR="68575" marT="34300" marB="34300"/>
                </a:tc>
                <a:tc>
                  <a:txBody>
                    <a:bodyPr/>
                    <a:lstStyle/>
                    <a:p>
                      <a:pPr marL="0" marR="0" lvl="0" indent="0" algn="l" rtl="0">
                        <a:spcBef>
                          <a:spcPts val="0"/>
                        </a:spcBef>
                        <a:spcAft>
                          <a:spcPts val="0"/>
                        </a:spcAft>
                        <a:buNone/>
                      </a:pPr>
                      <a:r>
                        <a:rPr lang="en-GB" sz="1100" b="1">
                          <a:latin typeface="Comic Sans MS"/>
                          <a:ea typeface="Comic Sans MS"/>
                          <a:cs typeface="Comic Sans MS"/>
                          <a:sym typeface="Comic Sans MS"/>
                        </a:rPr>
                        <a:t>strength</a:t>
                      </a:r>
                      <a:r>
                        <a:rPr lang="en-GB" sz="1100">
                          <a:latin typeface="Comic Sans MS"/>
                          <a:ea typeface="Comic Sans MS"/>
                          <a:cs typeface="Comic Sans MS"/>
                          <a:sym typeface="Comic Sans MS"/>
                        </a:rPr>
                        <a:t> needed to </a:t>
                      </a:r>
                      <a:r>
                        <a:rPr lang="en-GB" sz="1100" b="1">
                          <a:latin typeface="Comic Sans MS"/>
                          <a:ea typeface="Comic Sans MS"/>
                          <a:cs typeface="Comic Sans MS"/>
                          <a:sym typeface="Comic Sans MS"/>
                        </a:rPr>
                        <a:t>move</a:t>
                      </a:r>
                      <a:r>
                        <a:rPr lang="en-GB" sz="1100">
                          <a:latin typeface="Comic Sans MS"/>
                          <a:ea typeface="Comic Sans MS"/>
                          <a:cs typeface="Comic Sans MS"/>
                          <a:sym typeface="Comic Sans MS"/>
                        </a:rPr>
                        <a:t> and </a:t>
                      </a:r>
                      <a:r>
                        <a:rPr lang="en-GB" sz="1100" b="1">
                          <a:latin typeface="Comic Sans MS"/>
                          <a:ea typeface="Comic Sans MS"/>
                          <a:cs typeface="Comic Sans MS"/>
                          <a:sym typeface="Comic Sans MS"/>
                        </a:rPr>
                        <a:t>grow</a:t>
                      </a:r>
                      <a:endParaRPr/>
                    </a:p>
                  </a:txBody>
                  <a:tcPr marL="63300" marR="63300" marT="0" marB="0"/>
                </a:tc>
                <a:extLst>
                  <a:ext uri="{0D108BD9-81ED-4DB2-BD59-A6C34878D82A}">
                    <a16:rowId xmlns:a16="http://schemas.microsoft.com/office/drawing/2014/main" val="10003"/>
                  </a:ext>
                </a:extLst>
              </a:tr>
              <a:tr h="511550">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saturated fats</a:t>
                      </a:r>
                      <a:endParaRPr/>
                    </a:p>
                  </a:txBody>
                  <a:tcPr marL="68575" marR="68575" marT="34300" marB="34300"/>
                </a:tc>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type of fat considered to be </a:t>
                      </a:r>
                      <a:r>
                        <a:rPr lang="en-GB" sz="1100" b="1">
                          <a:latin typeface="Comic Sans MS"/>
                          <a:ea typeface="Comic Sans MS"/>
                          <a:cs typeface="Comic Sans MS"/>
                          <a:sym typeface="Comic Sans MS"/>
                        </a:rPr>
                        <a:t>less healthy </a:t>
                      </a:r>
                      <a:r>
                        <a:rPr lang="en-GB" sz="1100">
                          <a:latin typeface="Comic Sans MS"/>
                          <a:ea typeface="Comic Sans MS"/>
                          <a:cs typeface="Comic Sans MS"/>
                          <a:sym typeface="Comic Sans MS"/>
                        </a:rPr>
                        <a:t>– should be eaten in </a:t>
                      </a:r>
                      <a:r>
                        <a:rPr lang="en-GB" sz="1100" b="1">
                          <a:latin typeface="Comic Sans MS"/>
                          <a:ea typeface="Comic Sans MS"/>
                          <a:cs typeface="Comic Sans MS"/>
                          <a:sym typeface="Comic Sans MS"/>
                        </a:rPr>
                        <a:t>small amounts</a:t>
                      </a:r>
                      <a:endParaRPr/>
                    </a:p>
                  </a:txBody>
                  <a:tcPr marL="63300" marR="63300" marT="0" marB="0"/>
                </a:tc>
                <a:extLst>
                  <a:ext uri="{0D108BD9-81ED-4DB2-BD59-A6C34878D82A}">
                    <a16:rowId xmlns:a16="http://schemas.microsoft.com/office/drawing/2014/main" val="10004"/>
                  </a:ext>
                </a:extLst>
              </a:tr>
              <a:tr h="337625">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unsaturated fats</a:t>
                      </a:r>
                      <a:endParaRPr/>
                    </a:p>
                  </a:txBody>
                  <a:tcPr marL="68575" marR="68575" marT="34300" marB="34300"/>
                </a:tc>
                <a:tc>
                  <a:txBody>
                    <a:bodyPr/>
                    <a:lstStyle/>
                    <a:p>
                      <a:pPr marL="0" marR="0" lvl="0" indent="0" algn="l" rtl="0">
                        <a:spcBef>
                          <a:spcPts val="0"/>
                        </a:spcBef>
                        <a:spcAft>
                          <a:spcPts val="0"/>
                        </a:spcAft>
                        <a:buNone/>
                      </a:pPr>
                      <a:r>
                        <a:rPr lang="en-GB" sz="1100" dirty="0">
                          <a:latin typeface="Comic Sans MS"/>
                          <a:ea typeface="Comic Sans MS"/>
                          <a:cs typeface="Comic Sans MS"/>
                          <a:sym typeface="Comic Sans MS"/>
                        </a:rPr>
                        <a:t>fats that give you </a:t>
                      </a:r>
                      <a:r>
                        <a:rPr lang="en-GB" sz="1100" b="1" dirty="0">
                          <a:latin typeface="Comic Sans MS"/>
                          <a:ea typeface="Comic Sans MS"/>
                          <a:cs typeface="Comic Sans MS"/>
                          <a:sym typeface="Comic Sans MS"/>
                        </a:rPr>
                        <a:t>energy</a:t>
                      </a:r>
                      <a:r>
                        <a:rPr lang="en-GB" sz="1100" dirty="0">
                          <a:latin typeface="Comic Sans MS"/>
                          <a:ea typeface="Comic Sans MS"/>
                          <a:cs typeface="Comic Sans MS"/>
                          <a:sym typeface="Comic Sans MS"/>
                        </a:rPr>
                        <a:t>, </a:t>
                      </a:r>
                      <a:r>
                        <a:rPr lang="en-GB" sz="1100" b="1" dirty="0">
                          <a:latin typeface="Comic Sans MS"/>
                          <a:ea typeface="Comic Sans MS"/>
                          <a:cs typeface="Comic Sans MS"/>
                          <a:sym typeface="Comic Sans MS"/>
                        </a:rPr>
                        <a:t>vitamins </a:t>
                      </a:r>
                      <a:r>
                        <a:rPr lang="en-GB" sz="1100" b="0" dirty="0">
                          <a:latin typeface="Comic Sans MS"/>
                          <a:ea typeface="Comic Sans MS"/>
                          <a:cs typeface="Comic Sans MS"/>
                          <a:sym typeface="Comic Sans MS"/>
                        </a:rPr>
                        <a:t>and</a:t>
                      </a:r>
                      <a:r>
                        <a:rPr lang="en-GB" sz="1100" b="1" dirty="0">
                          <a:latin typeface="Comic Sans MS"/>
                          <a:ea typeface="Comic Sans MS"/>
                          <a:cs typeface="Comic Sans MS"/>
                          <a:sym typeface="Comic Sans MS"/>
                        </a:rPr>
                        <a:t> minerals</a:t>
                      </a:r>
                      <a:endParaRPr dirty="0"/>
                    </a:p>
                  </a:txBody>
                  <a:tcPr marL="63300" marR="63300" marT="0" marB="0"/>
                </a:tc>
                <a:extLst>
                  <a:ext uri="{0D108BD9-81ED-4DB2-BD59-A6C34878D82A}">
                    <a16:rowId xmlns:a16="http://schemas.microsoft.com/office/drawing/2014/main" val="10005"/>
                  </a:ext>
                </a:extLst>
              </a:tr>
            </a:tbl>
          </a:graphicData>
        </a:graphic>
      </p:graphicFrame>
      <p:pic>
        <p:nvPicPr>
          <p:cNvPr id="154" name="Google Shape;154;p10" descr="Diagram&#10;&#10;Description automatically generated with low confidence"/>
          <p:cNvPicPr preferRelativeResize="0"/>
          <p:nvPr/>
        </p:nvPicPr>
        <p:blipFill rotWithShape="1">
          <a:blip r:embed="rId3">
            <a:alphaModFix/>
          </a:blip>
          <a:srcRect/>
          <a:stretch/>
        </p:blipFill>
        <p:spPr>
          <a:xfrm>
            <a:off x="4210825" y="2028970"/>
            <a:ext cx="4933175" cy="4617739"/>
          </a:xfrm>
          <a:prstGeom prst="rect">
            <a:avLst/>
          </a:prstGeom>
          <a:noFill/>
          <a:ln>
            <a:noFill/>
          </a:ln>
        </p:spPr>
      </p:pic>
      <p:sp>
        <p:nvSpPr>
          <p:cNvPr id="155" name="Google Shape;155;p10"/>
          <p:cNvSpPr txBox="1"/>
          <p:nvPr/>
        </p:nvSpPr>
        <p:spPr>
          <a:xfrm>
            <a:off x="5499312" y="1686040"/>
            <a:ext cx="2050895" cy="348109"/>
          </a:xfrm>
          <a:prstGeom prst="rect">
            <a:avLst/>
          </a:prstGeom>
          <a:solidFill>
            <a:srgbClr val="CDBBA3"/>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62" b="1" i="0" u="none" strike="noStrike" cap="none" dirty="0">
                <a:solidFill>
                  <a:schemeClr val="lt1"/>
                </a:solidFill>
                <a:latin typeface="Comic Sans MS"/>
                <a:ea typeface="Comic Sans MS"/>
                <a:cs typeface="Comic Sans MS"/>
                <a:sym typeface="Comic Sans MS"/>
              </a:rPr>
              <a:t>Key Nutrients</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1"/>
          <p:cNvSpPr txBox="1">
            <a:spLocks noGrp="1"/>
          </p:cNvSpPr>
          <p:nvPr>
            <p:ph type="ctrTitle"/>
          </p:nvPr>
        </p:nvSpPr>
        <p:spPr>
          <a:xfrm>
            <a:off x="1562118" y="79971"/>
            <a:ext cx="6858000" cy="252083"/>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2"/>
              </a:buClr>
              <a:buSzPts val="1662"/>
              <a:buFont typeface="Arial"/>
              <a:buNone/>
            </a:pPr>
            <a:r>
              <a:rPr lang="en-GB" sz="1662" b="1" dirty="0"/>
              <a:t>ANIMALS INCLUDING HUMANS – YEAR 3 SCIENCE </a:t>
            </a:r>
            <a:endParaRPr dirty="0"/>
          </a:p>
        </p:txBody>
      </p:sp>
      <p:graphicFrame>
        <p:nvGraphicFramePr>
          <p:cNvPr id="163" name="Google Shape;163;p11"/>
          <p:cNvGraphicFramePr/>
          <p:nvPr/>
        </p:nvGraphicFramePr>
        <p:xfrm>
          <a:off x="97234" y="566950"/>
          <a:ext cx="3316950" cy="1248555"/>
        </p:xfrm>
        <a:graphic>
          <a:graphicData uri="http://schemas.openxmlformats.org/drawingml/2006/table">
            <a:tbl>
              <a:tblPr firstRow="1" bandRow="1">
                <a:noFill/>
                <a:tableStyleId>{412ABF61-7107-45EF-9F5C-08C2821832D0}</a:tableStyleId>
              </a:tblPr>
              <a:tblGrid>
                <a:gridCol w="3316950">
                  <a:extLst>
                    <a:ext uri="{9D8B030D-6E8A-4147-A177-3AD203B41FA5}">
                      <a16:colId xmlns:a16="http://schemas.microsoft.com/office/drawing/2014/main" val="20000"/>
                    </a:ext>
                  </a:extLst>
                </a:gridCol>
              </a:tblGrid>
              <a:tr h="321800">
                <a:tc>
                  <a:txBody>
                    <a:bodyPr/>
                    <a:lstStyle/>
                    <a:p>
                      <a:pPr marL="0" marR="0" lvl="0" indent="0" algn="ctr" rtl="0">
                        <a:lnSpc>
                          <a:spcPct val="100000"/>
                        </a:lnSpc>
                        <a:spcBef>
                          <a:spcPts val="0"/>
                        </a:spcBef>
                        <a:spcAft>
                          <a:spcPts val="0"/>
                        </a:spcAft>
                        <a:buClr>
                          <a:schemeClr val="lt1"/>
                        </a:buClr>
                        <a:buSzPts val="1700"/>
                        <a:buFont typeface="Comic Sans MS"/>
                        <a:buNone/>
                      </a:pPr>
                      <a:r>
                        <a:rPr lang="en-GB" sz="1700">
                          <a:solidFill>
                            <a:schemeClr val="lt1"/>
                          </a:solidFill>
                          <a:latin typeface="Comic Sans MS"/>
                          <a:ea typeface="Comic Sans MS"/>
                          <a:cs typeface="Comic Sans MS"/>
                          <a:sym typeface="Comic Sans MS"/>
                        </a:rPr>
                        <a:t>Key Le</a:t>
                      </a:r>
                      <a:r>
                        <a:rPr lang="en-GB" sz="1700" b="1">
                          <a:solidFill>
                            <a:schemeClr val="lt1"/>
                          </a:solidFill>
                          <a:latin typeface="Comic Sans MS"/>
                          <a:ea typeface="Comic Sans MS"/>
                          <a:cs typeface="Comic Sans MS"/>
                          <a:sym typeface="Comic Sans MS"/>
                        </a:rPr>
                        <a:t>arni</a:t>
                      </a:r>
                      <a:r>
                        <a:rPr lang="en-GB" sz="1700">
                          <a:solidFill>
                            <a:schemeClr val="lt1"/>
                          </a:solidFill>
                          <a:latin typeface="Comic Sans MS"/>
                          <a:ea typeface="Comic Sans MS"/>
                          <a:cs typeface="Comic Sans MS"/>
                          <a:sym typeface="Comic Sans MS"/>
                        </a:rPr>
                        <a:t>ng - Skeletons</a:t>
                      </a:r>
                      <a:endParaRPr/>
                    </a:p>
                  </a:txBody>
                  <a:tcPr marL="68575" marR="68575" marT="34300" marB="34300"/>
                </a:tc>
                <a:extLst>
                  <a:ext uri="{0D108BD9-81ED-4DB2-BD59-A6C34878D82A}">
                    <a16:rowId xmlns:a16="http://schemas.microsoft.com/office/drawing/2014/main" val="10000"/>
                  </a:ext>
                </a:extLst>
              </a:tr>
              <a:tr h="920875">
                <a:tc>
                  <a:txBody>
                    <a:bodyPr/>
                    <a:lstStyle/>
                    <a:p>
                      <a:pPr marL="0" marR="0" lvl="0" indent="0" algn="l" rtl="0">
                        <a:lnSpc>
                          <a:spcPct val="100000"/>
                        </a:lnSpc>
                        <a:spcBef>
                          <a:spcPts val="0"/>
                        </a:spcBef>
                        <a:spcAft>
                          <a:spcPts val="0"/>
                        </a:spcAft>
                        <a:buClr>
                          <a:schemeClr val="dk1"/>
                        </a:buClr>
                        <a:buSzPts val="1100"/>
                        <a:buFont typeface="Comic Sans MS"/>
                        <a:buNone/>
                      </a:pPr>
                      <a:r>
                        <a:rPr lang="en-GB" sz="1100">
                          <a:latin typeface="Comic Sans MS"/>
                          <a:ea typeface="Comic Sans MS"/>
                          <a:cs typeface="Comic Sans MS"/>
                          <a:sym typeface="Comic Sans MS"/>
                        </a:rPr>
                        <a:t>Skeletons do three important jobs:</a:t>
                      </a:r>
                      <a:endParaRPr/>
                    </a:p>
                    <a:p>
                      <a:pPr marL="285750" marR="0" lvl="0" indent="-285750" algn="l" rtl="0">
                        <a:lnSpc>
                          <a:spcPct val="100000"/>
                        </a:lnSpc>
                        <a:spcBef>
                          <a:spcPts val="0"/>
                        </a:spcBef>
                        <a:spcAft>
                          <a:spcPts val="0"/>
                        </a:spcAft>
                        <a:buClr>
                          <a:schemeClr val="dk1"/>
                        </a:buClr>
                        <a:buSzPts val="1100"/>
                        <a:buFont typeface="Comic Sans MS"/>
                        <a:buChar char="-"/>
                      </a:pPr>
                      <a:r>
                        <a:rPr lang="en-GB" sz="1100" b="1">
                          <a:latin typeface="Comic Sans MS"/>
                          <a:ea typeface="Comic Sans MS"/>
                          <a:cs typeface="Comic Sans MS"/>
                          <a:sym typeface="Comic Sans MS"/>
                        </a:rPr>
                        <a:t>protect</a:t>
                      </a:r>
                      <a:r>
                        <a:rPr lang="en-GB" sz="1100">
                          <a:latin typeface="Comic Sans MS"/>
                          <a:ea typeface="Comic Sans MS"/>
                          <a:cs typeface="Comic Sans MS"/>
                          <a:sym typeface="Comic Sans MS"/>
                        </a:rPr>
                        <a:t> organs inside the body</a:t>
                      </a:r>
                      <a:endParaRPr/>
                    </a:p>
                    <a:p>
                      <a:pPr marL="285750" marR="0" lvl="0" indent="-285750" algn="l" rtl="0">
                        <a:lnSpc>
                          <a:spcPct val="100000"/>
                        </a:lnSpc>
                        <a:spcBef>
                          <a:spcPts val="0"/>
                        </a:spcBef>
                        <a:spcAft>
                          <a:spcPts val="0"/>
                        </a:spcAft>
                        <a:buClr>
                          <a:schemeClr val="dk1"/>
                        </a:buClr>
                        <a:buSzPts val="1100"/>
                        <a:buFont typeface="Comic Sans MS"/>
                        <a:buChar char="-"/>
                      </a:pPr>
                      <a:r>
                        <a:rPr lang="en-GB" sz="1100">
                          <a:latin typeface="Comic Sans MS"/>
                          <a:ea typeface="Comic Sans MS"/>
                          <a:cs typeface="Comic Sans MS"/>
                          <a:sym typeface="Comic Sans MS"/>
                        </a:rPr>
                        <a:t>allow </a:t>
                      </a:r>
                      <a:r>
                        <a:rPr lang="en-GB" sz="1100" b="1">
                          <a:latin typeface="Comic Sans MS"/>
                          <a:ea typeface="Comic Sans MS"/>
                          <a:cs typeface="Comic Sans MS"/>
                          <a:sym typeface="Comic Sans MS"/>
                        </a:rPr>
                        <a:t>movement</a:t>
                      </a:r>
                      <a:endParaRPr sz="1100">
                        <a:latin typeface="Comic Sans MS"/>
                        <a:ea typeface="Comic Sans MS"/>
                        <a:cs typeface="Comic Sans MS"/>
                        <a:sym typeface="Comic Sans MS"/>
                      </a:endParaRPr>
                    </a:p>
                    <a:p>
                      <a:pPr marL="285750" marR="0" lvl="0" indent="-285750" algn="l" rtl="0">
                        <a:lnSpc>
                          <a:spcPct val="100000"/>
                        </a:lnSpc>
                        <a:spcBef>
                          <a:spcPts val="0"/>
                        </a:spcBef>
                        <a:spcAft>
                          <a:spcPts val="0"/>
                        </a:spcAft>
                        <a:buClr>
                          <a:schemeClr val="dk1"/>
                        </a:buClr>
                        <a:buSzPts val="1100"/>
                        <a:buFont typeface="Comic Sans MS"/>
                        <a:buChar char="-"/>
                      </a:pPr>
                      <a:r>
                        <a:rPr lang="en-GB" sz="1100" b="1">
                          <a:latin typeface="Comic Sans MS"/>
                          <a:ea typeface="Comic Sans MS"/>
                          <a:cs typeface="Comic Sans MS"/>
                          <a:sym typeface="Comic Sans MS"/>
                        </a:rPr>
                        <a:t>support</a:t>
                      </a:r>
                      <a:r>
                        <a:rPr lang="en-GB" sz="1100">
                          <a:latin typeface="Comic Sans MS"/>
                          <a:ea typeface="Comic Sans MS"/>
                          <a:cs typeface="Comic Sans MS"/>
                          <a:sym typeface="Comic Sans MS"/>
                        </a:rPr>
                        <a:t> the body and stop it from falling to the floor</a:t>
                      </a:r>
                      <a:endParaRPr/>
                    </a:p>
                  </a:txBody>
                  <a:tcPr marL="68575" marR="68575" marT="34300" marB="34300"/>
                </a:tc>
                <a:extLst>
                  <a:ext uri="{0D108BD9-81ED-4DB2-BD59-A6C34878D82A}">
                    <a16:rowId xmlns:a16="http://schemas.microsoft.com/office/drawing/2014/main" val="10001"/>
                  </a:ext>
                </a:extLst>
              </a:tr>
            </a:tbl>
          </a:graphicData>
        </a:graphic>
      </p:graphicFrame>
      <p:cxnSp>
        <p:nvCxnSpPr>
          <p:cNvPr id="164" name="Google Shape;164;p11"/>
          <p:cNvCxnSpPr/>
          <p:nvPr/>
        </p:nvCxnSpPr>
        <p:spPr>
          <a:xfrm>
            <a:off x="-142258" y="559415"/>
            <a:ext cx="9144000" cy="0"/>
          </a:xfrm>
          <a:prstGeom prst="straightConnector1">
            <a:avLst/>
          </a:prstGeom>
          <a:noFill/>
          <a:ln w="19050" cap="flat" cmpd="sng">
            <a:solidFill>
              <a:schemeClr val="dk1"/>
            </a:solidFill>
            <a:prstDash val="solid"/>
            <a:round/>
            <a:headEnd type="none" w="sm" len="sm"/>
            <a:tailEnd type="none" w="sm" len="sm"/>
          </a:ln>
        </p:spPr>
      </p:cxnSp>
      <p:graphicFrame>
        <p:nvGraphicFramePr>
          <p:cNvPr id="165" name="Google Shape;165;p11"/>
          <p:cNvGraphicFramePr/>
          <p:nvPr/>
        </p:nvGraphicFramePr>
        <p:xfrm>
          <a:off x="97234" y="1832600"/>
          <a:ext cx="3316950" cy="2298580"/>
        </p:xfrm>
        <a:graphic>
          <a:graphicData uri="http://schemas.openxmlformats.org/drawingml/2006/table">
            <a:tbl>
              <a:tblPr firstRow="1" bandRow="1">
                <a:noFill/>
                <a:tableStyleId>{412ABF61-7107-45EF-9F5C-08C2821832D0}</a:tableStyleId>
              </a:tblPr>
              <a:tblGrid>
                <a:gridCol w="1354450">
                  <a:extLst>
                    <a:ext uri="{9D8B030D-6E8A-4147-A177-3AD203B41FA5}">
                      <a16:colId xmlns:a16="http://schemas.microsoft.com/office/drawing/2014/main" val="20000"/>
                    </a:ext>
                  </a:extLst>
                </a:gridCol>
                <a:gridCol w="1962500">
                  <a:extLst>
                    <a:ext uri="{9D8B030D-6E8A-4147-A177-3AD203B41FA5}">
                      <a16:colId xmlns:a16="http://schemas.microsoft.com/office/drawing/2014/main" val="20001"/>
                    </a:ext>
                  </a:extLst>
                </a:gridCol>
              </a:tblGrid>
              <a:tr h="321800">
                <a:tc gridSpan="2">
                  <a:txBody>
                    <a:bodyPr/>
                    <a:lstStyle/>
                    <a:p>
                      <a:pPr marL="0" marR="0" lvl="0" indent="0" algn="ctr" rtl="0">
                        <a:spcBef>
                          <a:spcPts val="0"/>
                        </a:spcBef>
                        <a:spcAft>
                          <a:spcPts val="0"/>
                        </a:spcAft>
                        <a:buNone/>
                      </a:pPr>
                      <a:r>
                        <a:rPr lang="en-GB" sz="1700" b="1">
                          <a:solidFill>
                            <a:schemeClr val="lt1"/>
                          </a:solidFill>
                          <a:latin typeface="Comic Sans MS"/>
                          <a:ea typeface="Comic Sans MS"/>
                          <a:cs typeface="Comic Sans MS"/>
                          <a:sym typeface="Comic Sans MS"/>
                        </a:rPr>
                        <a:t>Key Vocabulary</a:t>
                      </a:r>
                      <a:endParaRPr/>
                    </a:p>
                  </a:txBody>
                  <a:tcPr marL="68575" marR="68575" marT="34300" marB="34300"/>
                </a:tc>
                <a:tc hMerge="1">
                  <a:txBody>
                    <a:bodyPr/>
                    <a:lstStyle/>
                    <a:p>
                      <a:endParaRPr lang="en-US"/>
                    </a:p>
                  </a:txBody>
                  <a:tcPr/>
                </a:tc>
                <a:extLst>
                  <a:ext uri="{0D108BD9-81ED-4DB2-BD59-A6C34878D82A}">
                    <a16:rowId xmlns:a16="http://schemas.microsoft.com/office/drawing/2014/main" val="10000"/>
                  </a:ext>
                </a:extLst>
              </a:tr>
              <a:tr h="268500">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vertebrate</a:t>
                      </a:r>
                      <a:endParaRPr/>
                    </a:p>
                  </a:txBody>
                  <a:tcPr marL="68575" marR="68575" marT="34300" marB="34300"/>
                </a:tc>
                <a:tc>
                  <a:txBody>
                    <a:bodyPr/>
                    <a:lstStyle/>
                    <a:p>
                      <a:pPr marL="0" marR="0" lvl="0" indent="0" algn="l" rtl="0">
                        <a:spcBef>
                          <a:spcPts val="0"/>
                        </a:spcBef>
                        <a:spcAft>
                          <a:spcPts val="0"/>
                        </a:spcAft>
                        <a:buNone/>
                      </a:pPr>
                      <a:r>
                        <a:rPr lang="en-GB" sz="1100" b="0">
                          <a:latin typeface="Comic Sans MS"/>
                          <a:ea typeface="Comic Sans MS"/>
                          <a:cs typeface="Comic Sans MS"/>
                          <a:sym typeface="Comic Sans MS"/>
                        </a:rPr>
                        <a:t>animals </a:t>
                      </a:r>
                      <a:r>
                        <a:rPr lang="en-GB" sz="1100" b="1">
                          <a:latin typeface="Comic Sans MS"/>
                          <a:ea typeface="Comic Sans MS"/>
                          <a:cs typeface="Comic Sans MS"/>
                          <a:sym typeface="Comic Sans MS"/>
                        </a:rPr>
                        <a:t>with</a:t>
                      </a:r>
                      <a:r>
                        <a:rPr lang="en-GB" sz="1100" b="0">
                          <a:latin typeface="Comic Sans MS"/>
                          <a:ea typeface="Comic Sans MS"/>
                          <a:cs typeface="Comic Sans MS"/>
                          <a:sym typeface="Comic Sans MS"/>
                        </a:rPr>
                        <a:t> </a:t>
                      </a:r>
                      <a:r>
                        <a:rPr lang="en-GB" sz="1100" b="1">
                          <a:latin typeface="Comic Sans MS"/>
                          <a:ea typeface="Comic Sans MS"/>
                          <a:cs typeface="Comic Sans MS"/>
                          <a:sym typeface="Comic Sans MS"/>
                        </a:rPr>
                        <a:t>backbones</a:t>
                      </a:r>
                      <a:endParaRPr/>
                    </a:p>
                  </a:txBody>
                  <a:tcPr marL="63300" marR="63300" marT="0" marB="0"/>
                </a:tc>
                <a:extLst>
                  <a:ext uri="{0D108BD9-81ED-4DB2-BD59-A6C34878D82A}">
                    <a16:rowId xmlns:a16="http://schemas.microsoft.com/office/drawing/2014/main" val="10001"/>
                  </a:ext>
                </a:extLst>
              </a:tr>
              <a:tr h="337625">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invertebrate</a:t>
                      </a:r>
                      <a:endParaRPr/>
                    </a:p>
                  </a:txBody>
                  <a:tcPr marL="68575" marR="68575" marT="34300" marB="34300"/>
                </a:tc>
                <a:tc>
                  <a:txBody>
                    <a:bodyPr/>
                    <a:lstStyle/>
                    <a:p>
                      <a:pPr marL="0" marR="0" lvl="0" indent="0" algn="l" rtl="0">
                        <a:lnSpc>
                          <a:spcPct val="100000"/>
                        </a:lnSpc>
                        <a:spcBef>
                          <a:spcPts val="0"/>
                        </a:spcBef>
                        <a:spcAft>
                          <a:spcPts val="0"/>
                        </a:spcAft>
                        <a:buClr>
                          <a:schemeClr val="dk1"/>
                        </a:buClr>
                        <a:buSzPts val="1100"/>
                        <a:buFont typeface="Comic Sans MS"/>
                        <a:buNone/>
                      </a:pPr>
                      <a:r>
                        <a:rPr lang="en-GB" sz="1100" b="0">
                          <a:latin typeface="Comic Sans MS"/>
                          <a:ea typeface="Comic Sans MS"/>
                          <a:cs typeface="Comic Sans MS"/>
                          <a:sym typeface="Comic Sans MS"/>
                        </a:rPr>
                        <a:t>animals </a:t>
                      </a:r>
                      <a:r>
                        <a:rPr lang="en-GB" sz="1100" b="1">
                          <a:latin typeface="Comic Sans MS"/>
                          <a:ea typeface="Comic Sans MS"/>
                          <a:cs typeface="Comic Sans MS"/>
                          <a:sym typeface="Comic Sans MS"/>
                        </a:rPr>
                        <a:t>without backbones</a:t>
                      </a:r>
                      <a:endParaRPr/>
                    </a:p>
                    <a:p>
                      <a:pPr marL="0" marR="0" lvl="0" indent="0" algn="l" rtl="0">
                        <a:spcBef>
                          <a:spcPts val="0"/>
                        </a:spcBef>
                        <a:spcAft>
                          <a:spcPts val="0"/>
                        </a:spcAft>
                        <a:buNone/>
                      </a:pPr>
                      <a:endParaRPr sz="1100" b="0">
                        <a:latin typeface="Comic Sans MS"/>
                        <a:ea typeface="Comic Sans MS"/>
                        <a:cs typeface="Comic Sans MS"/>
                        <a:sym typeface="Comic Sans MS"/>
                      </a:endParaRPr>
                    </a:p>
                  </a:txBody>
                  <a:tcPr marL="63300" marR="63300" marT="0" marB="0"/>
                </a:tc>
                <a:extLst>
                  <a:ext uri="{0D108BD9-81ED-4DB2-BD59-A6C34878D82A}">
                    <a16:rowId xmlns:a16="http://schemas.microsoft.com/office/drawing/2014/main" val="10002"/>
                  </a:ext>
                </a:extLst>
              </a:tr>
              <a:tr h="563350">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muscles</a:t>
                      </a:r>
                      <a:endParaRPr/>
                    </a:p>
                  </a:txBody>
                  <a:tcPr marL="68575" marR="68575" marT="34300" marB="34300"/>
                </a:tc>
                <a:tc>
                  <a:txBody>
                    <a:bodyPr/>
                    <a:lstStyle/>
                    <a:p>
                      <a:pPr marL="0" marR="0" lvl="0" indent="0" algn="l" rtl="0">
                        <a:spcBef>
                          <a:spcPts val="0"/>
                        </a:spcBef>
                        <a:spcAft>
                          <a:spcPts val="0"/>
                        </a:spcAft>
                        <a:buNone/>
                      </a:pPr>
                      <a:r>
                        <a:rPr lang="en-GB" sz="1100" b="1">
                          <a:latin typeface="Comic Sans MS"/>
                          <a:ea typeface="Comic Sans MS"/>
                          <a:cs typeface="Comic Sans MS"/>
                          <a:sym typeface="Comic Sans MS"/>
                        </a:rPr>
                        <a:t>soft tissues </a:t>
                      </a:r>
                      <a:r>
                        <a:rPr lang="en-GB" sz="1100" b="0">
                          <a:latin typeface="Comic Sans MS"/>
                          <a:ea typeface="Comic Sans MS"/>
                          <a:cs typeface="Comic Sans MS"/>
                          <a:sym typeface="Comic Sans MS"/>
                        </a:rPr>
                        <a:t>in the body that </a:t>
                      </a:r>
                      <a:r>
                        <a:rPr lang="en-GB" sz="1100" b="1">
                          <a:latin typeface="Comic Sans MS"/>
                          <a:ea typeface="Comic Sans MS"/>
                          <a:cs typeface="Comic Sans MS"/>
                          <a:sym typeface="Comic Sans MS"/>
                        </a:rPr>
                        <a:t>contract</a:t>
                      </a:r>
                      <a:r>
                        <a:rPr lang="en-GB" sz="1100" b="0">
                          <a:latin typeface="Comic Sans MS"/>
                          <a:ea typeface="Comic Sans MS"/>
                          <a:cs typeface="Comic Sans MS"/>
                          <a:sym typeface="Comic Sans MS"/>
                        </a:rPr>
                        <a:t> and </a:t>
                      </a:r>
                      <a:r>
                        <a:rPr lang="en-GB" sz="1100" b="1">
                          <a:latin typeface="Comic Sans MS"/>
                          <a:ea typeface="Comic Sans MS"/>
                          <a:cs typeface="Comic Sans MS"/>
                          <a:sym typeface="Comic Sans MS"/>
                        </a:rPr>
                        <a:t>relax</a:t>
                      </a:r>
                      <a:r>
                        <a:rPr lang="en-GB" sz="1100" b="0">
                          <a:latin typeface="Comic Sans MS"/>
                          <a:ea typeface="Comic Sans MS"/>
                          <a:cs typeface="Comic Sans MS"/>
                          <a:sym typeface="Comic Sans MS"/>
                        </a:rPr>
                        <a:t> to cause movement</a:t>
                      </a:r>
                      <a:endParaRPr/>
                    </a:p>
                  </a:txBody>
                  <a:tcPr marL="63300" marR="63300" marT="0" marB="0"/>
                </a:tc>
                <a:extLst>
                  <a:ext uri="{0D108BD9-81ED-4DB2-BD59-A6C34878D82A}">
                    <a16:rowId xmlns:a16="http://schemas.microsoft.com/office/drawing/2014/main" val="10003"/>
                  </a:ext>
                </a:extLst>
              </a:tr>
              <a:tr h="388825">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tendons</a:t>
                      </a:r>
                      <a:endParaRPr/>
                    </a:p>
                  </a:txBody>
                  <a:tcPr marL="68575" marR="68575" marT="34300" marB="34300"/>
                </a:tc>
                <a:tc>
                  <a:txBody>
                    <a:bodyPr/>
                    <a:lstStyle/>
                    <a:p>
                      <a:pPr marL="0" marR="0" lvl="0" indent="0" algn="l" rtl="0">
                        <a:spcBef>
                          <a:spcPts val="0"/>
                        </a:spcBef>
                        <a:spcAft>
                          <a:spcPts val="0"/>
                        </a:spcAft>
                        <a:buNone/>
                      </a:pPr>
                      <a:r>
                        <a:rPr lang="en-GB" sz="1100" b="1">
                          <a:latin typeface="Comic Sans MS"/>
                          <a:ea typeface="Comic Sans MS"/>
                          <a:cs typeface="Comic Sans MS"/>
                          <a:sym typeface="Comic Sans MS"/>
                        </a:rPr>
                        <a:t>cords</a:t>
                      </a:r>
                      <a:r>
                        <a:rPr lang="en-GB" sz="1100" b="0">
                          <a:latin typeface="Comic Sans MS"/>
                          <a:ea typeface="Comic Sans MS"/>
                          <a:cs typeface="Comic Sans MS"/>
                          <a:sym typeface="Comic Sans MS"/>
                        </a:rPr>
                        <a:t> that </a:t>
                      </a:r>
                      <a:r>
                        <a:rPr lang="en-GB" sz="1100" b="1">
                          <a:latin typeface="Comic Sans MS"/>
                          <a:ea typeface="Comic Sans MS"/>
                          <a:cs typeface="Comic Sans MS"/>
                          <a:sym typeface="Comic Sans MS"/>
                        </a:rPr>
                        <a:t>join muscles to bones</a:t>
                      </a:r>
                      <a:endParaRPr/>
                    </a:p>
                  </a:txBody>
                  <a:tcPr marL="63300" marR="63300" marT="0" marB="0"/>
                </a:tc>
                <a:extLst>
                  <a:ext uri="{0D108BD9-81ED-4DB2-BD59-A6C34878D82A}">
                    <a16:rowId xmlns:a16="http://schemas.microsoft.com/office/drawing/2014/main" val="10004"/>
                  </a:ext>
                </a:extLst>
              </a:tr>
              <a:tr h="412600">
                <a:tc>
                  <a:txBody>
                    <a:bodyPr/>
                    <a:lstStyle/>
                    <a:p>
                      <a:pPr marL="0" marR="0" lvl="0" indent="0" algn="l" rtl="0">
                        <a:spcBef>
                          <a:spcPts val="0"/>
                        </a:spcBef>
                        <a:spcAft>
                          <a:spcPts val="0"/>
                        </a:spcAft>
                        <a:buNone/>
                      </a:pPr>
                      <a:r>
                        <a:rPr lang="en-GB" sz="1100">
                          <a:latin typeface="Comic Sans MS"/>
                          <a:ea typeface="Comic Sans MS"/>
                          <a:cs typeface="Comic Sans MS"/>
                          <a:sym typeface="Comic Sans MS"/>
                        </a:rPr>
                        <a:t>joints</a:t>
                      </a:r>
                      <a:endParaRPr/>
                    </a:p>
                  </a:txBody>
                  <a:tcPr marL="68575" marR="68575" marT="34300" marB="34300"/>
                </a:tc>
                <a:tc>
                  <a:txBody>
                    <a:bodyPr/>
                    <a:lstStyle/>
                    <a:p>
                      <a:pPr marL="0" marR="0" lvl="0" indent="0" algn="l" rtl="0">
                        <a:spcBef>
                          <a:spcPts val="0"/>
                        </a:spcBef>
                        <a:spcAft>
                          <a:spcPts val="0"/>
                        </a:spcAft>
                        <a:buNone/>
                      </a:pPr>
                      <a:r>
                        <a:rPr lang="en-GB" sz="1100" b="0" dirty="0">
                          <a:latin typeface="Comic Sans MS"/>
                          <a:ea typeface="Comic Sans MS"/>
                          <a:cs typeface="Comic Sans MS"/>
                          <a:sym typeface="Comic Sans MS"/>
                        </a:rPr>
                        <a:t>areas where </a:t>
                      </a:r>
                      <a:r>
                        <a:rPr lang="en-GB" sz="1100" b="1" dirty="0">
                          <a:latin typeface="Comic Sans MS"/>
                          <a:ea typeface="Comic Sans MS"/>
                          <a:cs typeface="Comic Sans MS"/>
                          <a:sym typeface="Comic Sans MS"/>
                        </a:rPr>
                        <a:t>two or more bones </a:t>
                      </a:r>
                      <a:r>
                        <a:rPr lang="en-GB" sz="1100" b="0" dirty="0">
                          <a:latin typeface="Comic Sans MS"/>
                          <a:ea typeface="Comic Sans MS"/>
                          <a:cs typeface="Comic Sans MS"/>
                          <a:sym typeface="Comic Sans MS"/>
                        </a:rPr>
                        <a:t>are fitted together</a:t>
                      </a:r>
                      <a:endParaRPr dirty="0"/>
                    </a:p>
                  </a:txBody>
                  <a:tcPr marL="63300" marR="63300" marT="0" marB="0"/>
                </a:tc>
                <a:extLst>
                  <a:ext uri="{0D108BD9-81ED-4DB2-BD59-A6C34878D82A}">
                    <a16:rowId xmlns:a16="http://schemas.microsoft.com/office/drawing/2014/main" val="10005"/>
                  </a:ext>
                </a:extLst>
              </a:tr>
            </a:tbl>
          </a:graphicData>
        </a:graphic>
      </p:graphicFrame>
      <p:sp>
        <p:nvSpPr>
          <p:cNvPr id="166" name="Google Shape;166;p11"/>
          <p:cNvSpPr txBox="1"/>
          <p:nvPr/>
        </p:nvSpPr>
        <p:spPr>
          <a:xfrm>
            <a:off x="5358373" y="600233"/>
            <a:ext cx="2050895" cy="348109"/>
          </a:xfrm>
          <a:prstGeom prst="rect">
            <a:avLst/>
          </a:prstGeom>
          <a:solidFill>
            <a:srgbClr val="CDBBA3"/>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662" b="1" i="0" u="none" strike="noStrike" cap="none">
                <a:solidFill>
                  <a:schemeClr val="lt1"/>
                </a:solidFill>
                <a:latin typeface="Comic Sans MS"/>
                <a:ea typeface="Comic Sans MS"/>
                <a:cs typeface="Comic Sans MS"/>
                <a:sym typeface="Comic Sans MS"/>
              </a:rPr>
              <a:t>Key Diagrams</a:t>
            </a:r>
            <a:endParaRPr/>
          </a:p>
        </p:txBody>
      </p:sp>
      <p:pic>
        <p:nvPicPr>
          <p:cNvPr id="167" name="Google Shape;167;p11" descr="Diagram&#10;&#10;Description automatically generated"/>
          <p:cNvPicPr preferRelativeResize="0"/>
          <p:nvPr/>
        </p:nvPicPr>
        <p:blipFill rotWithShape="1">
          <a:blip r:embed="rId3">
            <a:alphaModFix/>
          </a:blip>
          <a:srcRect/>
          <a:stretch/>
        </p:blipFill>
        <p:spPr>
          <a:xfrm>
            <a:off x="6119772" y="1114013"/>
            <a:ext cx="2935998" cy="5443326"/>
          </a:xfrm>
          <a:prstGeom prst="rect">
            <a:avLst/>
          </a:prstGeom>
          <a:noFill/>
          <a:ln>
            <a:noFill/>
          </a:ln>
        </p:spPr>
      </p:pic>
      <p:pic>
        <p:nvPicPr>
          <p:cNvPr id="168" name="Google Shape;168;p11" descr="A picture containing diagram&#10;&#10;Description automatically generated"/>
          <p:cNvPicPr preferRelativeResize="0"/>
          <p:nvPr/>
        </p:nvPicPr>
        <p:blipFill rotWithShape="1">
          <a:blip r:embed="rId4">
            <a:alphaModFix/>
          </a:blip>
          <a:srcRect/>
          <a:stretch/>
        </p:blipFill>
        <p:spPr>
          <a:xfrm>
            <a:off x="3443354" y="4352885"/>
            <a:ext cx="2692690" cy="2204454"/>
          </a:xfrm>
          <a:prstGeom prst="rect">
            <a:avLst/>
          </a:prstGeom>
          <a:noFill/>
          <a:ln>
            <a:noFill/>
          </a:ln>
        </p:spPr>
      </p:pic>
      <p:pic>
        <p:nvPicPr>
          <p:cNvPr id="169" name="Google Shape;169;p11" descr="A picture containing text, scorpion, insect&#10;&#10;Description automatically generated"/>
          <p:cNvPicPr preferRelativeResize="0"/>
          <p:nvPr/>
        </p:nvPicPr>
        <p:blipFill rotWithShape="1">
          <a:blip r:embed="rId5">
            <a:alphaModFix/>
          </a:blip>
          <a:srcRect/>
          <a:stretch/>
        </p:blipFill>
        <p:spPr>
          <a:xfrm>
            <a:off x="4189551" y="1970087"/>
            <a:ext cx="1837728" cy="1172859"/>
          </a:xfrm>
          <a:prstGeom prst="rect">
            <a:avLst/>
          </a:prstGeom>
          <a:noFill/>
          <a:ln>
            <a:noFill/>
          </a:ln>
        </p:spPr>
      </p:pic>
      <p:pic>
        <p:nvPicPr>
          <p:cNvPr id="170" name="Google Shape;170;p11" descr="A picture containing text, invertebrate, coelenterate, hydrozoan&#10;&#10;Description automatically generated"/>
          <p:cNvPicPr preferRelativeResize="0"/>
          <p:nvPr/>
        </p:nvPicPr>
        <p:blipFill rotWithShape="1">
          <a:blip r:embed="rId6">
            <a:alphaModFix/>
          </a:blip>
          <a:srcRect/>
          <a:stretch/>
        </p:blipFill>
        <p:spPr>
          <a:xfrm>
            <a:off x="4256547" y="3107181"/>
            <a:ext cx="1770732" cy="998718"/>
          </a:xfrm>
          <a:prstGeom prst="rect">
            <a:avLst/>
          </a:prstGeom>
          <a:noFill/>
          <a:ln>
            <a:noFill/>
          </a:ln>
        </p:spPr>
      </p:pic>
      <p:sp>
        <p:nvSpPr>
          <p:cNvPr id="171" name="Google Shape;171;p11"/>
          <p:cNvSpPr txBox="1"/>
          <p:nvPr/>
        </p:nvSpPr>
        <p:spPr>
          <a:xfrm>
            <a:off x="3754373" y="1906179"/>
            <a:ext cx="542716" cy="213827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8" b="0" i="0" u="none" strike="noStrike" cap="none">
                <a:solidFill>
                  <a:schemeClr val="dk1"/>
                </a:solidFill>
                <a:latin typeface="Arial"/>
                <a:ea typeface="Arial"/>
                <a:cs typeface="Arial"/>
                <a:sym typeface="Arial"/>
              </a:rPr>
              <a:t>I</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N</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V</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E</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T</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E</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B</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R</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A</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T</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E</a:t>
            </a:r>
            <a:endParaRPr/>
          </a:p>
          <a:p>
            <a:pPr marL="0" marR="0" lvl="0" indent="0" algn="l" rtl="0">
              <a:spcBef>
                <a:spcPts val="0"/>
              </a:spcBef>
              <a:spcAft>
                <a:spcPts val="0"/>
              </a:spcAft>
              <a:buNone/>
            </a:pPr>
            <a:r>
              <a:rPr lang="en-GB" sz="1108">
                <a:solidFill>
                  <a:schemeClr val="dk1"/>
                </a:solidFill>
                <a:latin typeface="Arial"/>
                <a:ea typeface="Arial"/>
                <a:cs typeface="Arial"/>
                <a:sym typeface="Arial"/>
              </a:rPr>
              <a:t>S</a:t>
            </a:r>
            <a:endParaRPr/>
          </a:p>
        </p:txBody>
      </p:sp>
      <p:sp>
        <p:nvSpPr>
          <p:cNvPr id="172" name="Google Shape;172;p11"/>
          <p:cNvSpPr txBox="1"/>
          <p:nvPr/>
        </p:nvSpPr>
        <p:spPr>
          <a:xfrm>
            <a:off x="3443353" y="951886"/>
            <a:ext cx="2663519" cy="8876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92" b="1">
                <a:solidFill>
                  <a:schemeClr val="dk1"/>
                </a:solidFill>
                <a:latin typeface="Comic Sans MS"/>
                <a:ea typeface="Comic Sans MS"/>
                <a:cs typeface="Comic Sans MS"/>
                <a:sym typeface="Comic Sans MS"/>
              </a:rPr>
              <a:t>Humans</a:t>
            </a:r>
            <a:r>
              <a:rPr lang="en-GB" sz="1292">
                <a:solidFill>
                  <a:schemeClr val="dk1"/>
                </a:solidFill>
                <a:latin typeface="Comic Sans MS"/>
                <a:ea typeface="Comic Sans MS"/>
                <a:cs typeface="Comic Sans MS"/>
                <a:sym typeface="Comic Sans MS"/>
              </a:rPr>
              <a:t> are </a:t>
            </a:r>
            <a:r>
              <a:rPr lang="en-GB" sz="1292" b="1">
                <a:solidFill>
                  <a:schemeClr val="dk1"/>
                </a:solidFill>
                <a:latin typeface="Comic Sans MS"/>
                <a:ea typeface="Comic Sans MS"/>
                <a:cs typeface="Comic Sans MS"/>
                <a:sym typeface="Comic Sans MS"/>
              </a:rPr>
              <a:t>vertebrates </a:t>
            </a:r>
            <a:r>
              <a:rPr lang="en-GB" sz="1292">
                <a:solidFill>
                  <a:schemeClr val="dk1"/>
                </a:solidFill>
                <a:latin typeface="Comic Sans MS"/>
                <a:ea typeface="Comic Sans MS"/>
                <a:cs typeface="Comic Sans MS"/>
                <a:sym typeface="Comic Sans MS"/>
              </a:rPr>
              <a:t>with a </a:t>
            </a:r>
            <a:r>
              <a:rPr lang="en-GB" sz="1292" b="1">
                <a:solidFill>
                  <a:schemeClr val="dk1"/>
                </a:solidFill>
                <a:latin typeface="Comic Sans MS"/>
                <a:ea typeface="Comic Sans MS"/>
                <a:cs typeface="Comic Sans MS"/>
                <a:sym typeface="Comic Sans MS"/>
              </a:rPr>
              <a:t>endoskeleton</a:t>
            </a:r>
            <a:r>
              <a:rPr lang="en-GB" sz="1292">
                <a:solidFill>
                  <a:schemeClr val="dk1"/>
                </a:solidFill>
                <a:latin typeface="Comic Sans MS"/>
                <a:ea typeface="Comic Sans MS"/>
                <a:cs typeface="Comic Sans MS"/>
                <a:sym typeface="Comic Sans MS"/>
              </a:rPr>
              <a:t>. This is a skeleton on the inside of the body that supports and protects it.</a:t>
            </a:r>
            <a:endParaRPr/>
          </a:p>
        </p:txBody>
      </p:sp>
      <p:graphicFrame>
        <p:nvGraphicFramePr>
          <p:cNvPr id="173" name="Google Shape;173;p11"/>
          <p:cNvGraphicFramePr/>
          <p:nvPr/>
        </p:nvGraphicFramePr>
        <p:xfrm>
          <a:off x="97234" y="4148259"/>
          <a:ext cx="3322000" cy="2409080"/>
        </p:xfrm>
        <a:graphic>
          <a:graphicData uri="http://schemas.openxmlformats.org/drawingml/2006/table">
            <a:tbl>
              <a:tblPr firstRow="1" bandRow="1">
                <a:noFill/>
                <a:tableStyleId>{412ABF61-7107-45EF-9F5C-08C2821832D0}</a:tableStyleId>
              </a:tblPr>
              <a:tblGrid>
                <a:gridCol w="3322000">
                  <a:extLst>
                    <a:ext uri="{9D8B030D-6E8A-4147-A177-3AD203B41FA5}">
                      <a16:colId xmlns:a16="http://schemas.microsoft.com/office/drawing/2014/main" val="20000"/>
                    </a:ext>
                  </a:extLst>
                </a:gridCol>
              </a:tblGrid>
              <a:tr h="337625">
                <a:tc>
                  <a:txBody>
                    <a:bodyPr/>
                    <a:lstStyle/>
                    <a:p>
                      <a:pPr marL="0" marR="0" lvl="0" indent="0" algn="ctr" rtl="0">
                        <a:lnSpc>
                          <a:spcPct val="100000"/>
                        </a:lnSpc>
                        <a:spcBef>
                          <a:spcPts val="0"/>
                        </a:spcBef>
                        <a:spcAft>
                          <a:spcPts val="0"/>
                        </a:spcAft>
                        <a:buClr>
                          <a:schemeClr val="lt1"/>
                        </a:buClr>
                        <a:buSzPts val="1700"/>
                        <a:buFont typeface="Comic Sans MS"/>
                        <a:buNone/>
                      </a:pPr>
                      <a:r>
                        <a:rPr lang="en-GB" sz="1700" b="1">
                          <a:solidFill>
                            <a:schemeClr val="lt1"/>
                          </a:solidFill>
                          <a:latin typeface="Comic Sans MS"/>
                          <a:ea typeface="Comic Sans MS"/>
                          <a:cs typeface="Comic Sans MS"/>
                          <a:sym typeface="Comic Sans MS"/>
                        </a:rPr>
                        <a:t>Investigation Skills</a:t>
                      </a:r>
                      <a:endParaRPr/>
                    </a:p>
                  </a:txBody>
                  <a:tcPr marL="84400" marR="84400" marT="42200" marB="42200"/>
                </a:tc>
                <a:extLst>
                  <a:ext uri="{0D108BD9-81ED-4DB2-BD59-A6C34878D82A}">
                    <a16:rowId xmlns:a16="http://schemas.microsoft.com/office/drawing/2014/main" val="10000"/>
                  </a:ext>
                </a:extLst>
              </a:tr>
              <a:tr h="2053875">
                <a:tc>
                  <a:txBody>
                    <a:bodyPr/>
                    <a:lstStyle/>
                    <a:p>
                      <a:pPr marL="0" marR="0" lvl="0" indent="0" algn="l" rtl="0">
                        <a:spcBef>
                          <a:spcPts val="0"/>
                        </a:spcBef>
                        <a:spcAft>
                          <a:spcPts val="0"/>
                        </a:spcAft>
                        <a:buNone/>
                      </a:pPr>
                      <a:r>
                        <a:rPr lang="en-GB" sz="1300" b="0"/>
                        <a:t>- Classify food in a range of ways. </a:t>
                      </a:r>
                      <a:endParaRPr/>
                    </a:p>
                    <a:p>
                      <a:pPr marL="0" marR="0" lvl="0" indent="0" algn="l" rtl="0">
                        <a:spcBef>
                          <a:spcPts val="0"/>
                        </a:spcBef>
                        <a:spcAft>
                          <a:spcPts val="0"/>
                        </a:spcAft>
                        <a:buNone/>
                      </a:pPr>
                      <a:r>
                        <a:rPr lang="en-GB" sz="1300" b="0"/>
                        <a:t>- Collect data and look for patterns in diet </a:t>
                      </a:r>
                      <a:endParaRPr/>
                    </a:p>
                    <a:p>
                      <a:pPr marL="0" marR="0" lvl="0" indent="0" algn="l" rtl="0">
                        <a:spcBef>
                          <a:spcPts val="0"/>
                        </a:spcBef>
                        <a:spcAft>
                          <a:spcPts val="0"/>
                        </a:spcAft>
                        <a:buNone/>
                      </a:pPr>
                      <a:r>
                        <a:rPr lang="en-GB" sz="1300" b="0"/>
                        <a:t>- Use secondary sources to research the parts and functions of the skeleton.</a:t>
                      </a:r>
                      <a:endParaRPr/>
                    </a:p>
                    <a:p>
                      <a:pPr marL="0" marR="0" lvl="0" indent="0" algn="l" rtl="0">
                        <a:spcBef>
                          <a:spcPts val="0"/>
                        </a:spcBef>
                        <a:spcAft>
                          <a:spcPts val="0"/>
                        </a:spcAft>
                        <a:buNone/>
                      </a:pPr>
                      <a:r>
                        <a:rPr lang="en-GB" sz="1300" b="0"/>
                        <a:t>-Investigate patterns asking questions such as: ▪ Can people with longer legs run faster? ▪ Can people with bigger hands catch a ball better? </a:t>
                      </a:r>
                      <a:endParaRPr/>
                    </a:p>
                    <a:p>
                      <a:pPr marL="0" marR="0" lvl="0" indent="0" algn="l" rtl="0">
                        <a:spcBef>
                          <a:spcPts val="0"/>
                        </a:spcBef>
                        <a:spcAft>
                          <a:spcPts val="0"/>
                        </a:spcAft>
                        <a:buNone/>
                      </a:pPr>
                      <a:r>
                        <a:rPr lang="en-GB" sz="1300" b="0"/>
                        <a:t>- Compare, contrast and classify skeletons of different animals.</a:t>
                      </a:r>
                      <a:endParaRPr/>
                    </a:p>
                  </a:txBody>
                  <a:tcPr marL="84400" marR="84400" marT="42200" marB="42200"/>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2"/>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rgbClr val="00B050"/>
              </a:buClr>
              <a:buSzPct val="100000"/>
              <a:buFont typeface="Arial"/>
              <a:buNone/>
            </a:pPr>
            <a:r>
              <a:rPr lang="en-GB" b="1" u="sng">
                <a:solidFill>
                  <a:srgbClr val="00B050"/>
                </a:solidFill>
              </a:rPr>
              <a:t>Curriculum – Knowledge Organisers</a:t>
            </a:r>
            <a:endParaRPr/>
          </a:p>
        </p:txBody>
      </p:sp>
      <p:sp>
        <p:nvSpPr>
          <p:cNvPr id="179" name="Google Shape;179;p12"/>
          <p:cNvSpPr txBox="1">
            <a:spLocks noGrp="1"/>
          </p:cNvSpPr>
          <p:nvPr>
            <p:ph type="body" idx="1"/>
          </p:nvPr>
        </p:nvSpPr>
        <p:spPr>
          <a:xfrm>
            <a:off x="457200" y="1600200"/>
            <a:ext cx="8229600" cy="4876800"/>
          </a:xfrm>
          <a:prstGeom prst="rect">
            <a:avLst/>
          </a:prstGeom>
          <a:solidFill>
            <a:schemeClr val="lt1"/>
          </a:solidFill>
          <a:ln>
            <a:noFill/>
          </a:ln>
        </p:spPr>
        <p:txBody>
          <a:bodyPr spcFirstLastPara="1" wrap="square" lIns="91425" tIns="45700" rIns="91425" bIns="45700" anchor="t" anchorCtr="0">
            <a:normAutofit/>
          </a:bodyPr>
          <a:lstStyle/>
          <a:p>
            <a:pPr marL="0" lvl="0" indent="0" algn="l" rtl="0">
              <a:spcBef>
                <a:spcPts val="0"/>
              </a:spcBef>
              <a:spcAft>
                <a:spcPts val="0"/>
              </a:spcAft>
              <a:buSzPts val="2040"/>
              <a:buNone/>
            </a:pPr>
            <a:endParaRPr/>
          </a:p>
          <a:p>
            <a:pPr marL="0" lvl="0" indent="0" algn="l" rtl="0">
              <a:spcBef>
                <a:spcPts val="480"/>
              </a:spcBef>
              <a:spcAft>
                <a:spcPts val="0"/>
              </a:spcAft>
              <a:buSzPts val="2040"/>
              <a:buNone/>
            </a:pPr>
            <a:endParaRPr/>
          </a:p>
          <a:p>
            <a:pPr marL="182880" lvl="0" indent="-182880" algn="l" rtl="0">
              <a:spcBef>
                <a:spcPts val="480"/>
              </a:spcBef>
              <a:spcAft>
                <a:spcPts val="0"/>
              </a:spcAft>
              <a:buSzPts val="2040"/>
              <a:buChar char="•"/>
            </a:pPr>
            <a:r>
              <a:rPr lang="en-GB"/>
              <a:t>These are available on the school website and will give you great insight to your child’s learning and a great way to support your child’s learning</a:t>
            </a:r>
            <a:endParaRPr/>
          </a:p>
          <a:p>
            <a:pPr marL="182880" lvl="0" indent="-53339" algn="l" rtl="0">
              <a:spcBef>
                <a:spcPts val="480"/>
              </a:spcBef>
              <a:spcAft>
                <a:spcPts val="0"/>
              </a:spcAft>
              <a:buSzPts val="2040"/>
              <a:buNone/>
            </a:pPr>
            <a:endParaRPr/>
          </a:p>
          <a:p>
            <a:pPr marL="182880" lvl="0" indent="-53339" algn="l" rtl="0">
              <a:spcBef>
                <a:spcPts val="480"/>
              </a:spcBef>
              <a:spcAft>
                <a:spcPts val="0"/>
              </a:spcAft>
              <a:buSzPts val="2040"/>
              <a:buNone/>
            </a:pPr>
            <a:endParaRPr/>
          </a:p>
          <a:p>
            <a:pPr marL="182880" lvl="0" indent="-53339" algn="l" rtl="0">
              <a:spcBef>
                <a:spcPts val="480"/>
              </a:spcBef>
              <a:spcAft>
                <a:spcPts val="0"/>
              </a:spcAft>
              <a:buSzPts val="204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3"/>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Communication</a:t>
            </a:r>
            <a:endParaRPr/>
          </a:p>
        </p:txBody>
      </p:sp>
      <p:sp>
        <p:nvSpPr>
          <p:cNvPr id="185" name="Google Shape;185;p13"/>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lnSpcReduction="10000"/>
          </a:bodyPr>
          <a:lstStyle/>
          <a:p>
            <a:pPr marL="182880" lvl="0" indent="-182880" algn="l" rtl="0">
              <a:spcBef>
                <a:spcPts val="0"/>
              </a:spcBef>
              <a:spcAft>
                <a:spcPts val="0"/>
              </a:spcAft>
              <a:buSzPts val="2040"/>
              <a:buChar char="•"/>
            </a:pPr>
            <a:r>
              <a:rPr lang="en-GB" dirty="0"/>
              <a:t>We encourage you to raise any concern or pass on suggestions as early as possible, so we can work as a team to support your child.</a:t>
            </a:r>
            <a:endParaRPr dirty="0"/>
          </a:p>
          <a:p>
            <a:pPr marL="182880" lvl="0" indent="-182880" algn="l" rtl="0">
              <a:spcBef>
                <a:spcPts val="480"/>
              </a:spcBef>
              <a:spcAft>
                <a:spcPts val="0"/>
              </a:spcAft>
              <a:buSzPts val="2040"/>
              <a:buChar char="•"/>
            </a:pPr>
            <a:r>
              <a:rPr lang="en-GB" b="1" dirty="0"/>
              <a:t>The first port of call if you have a worry is the class teacher </a:t>
            </a:r>
            <a:r>
              <a:rPr lang="en-GB" dirty="0"/>
              <a:t>where possible.</a:t>
            </a:r>
            <a:endParaRPr dirty="0"/>
          </a:p>
          <a:p>
            <a:pPr marL="182880" lvl="0" indent="-182880" algn="l" rtl="0">
              <a:spcBef>
                <a:spcPts val="480"/>
              </a:spcBef>
              <a:spcAft>
                <a:spcPts val="0"/>
              </a:spcAft>
              <a:buSzPts val="2040"/>
              <a:buChar char="•"/>
            </a:pPr>
            <a:r>
              <a:rPr lang="en-GB" dirty="0"/>
              <a:t>Best time to catch us face to face is at the end of the day, for a quick query or we can arrange a time to sit down and meet if more appropriate. </a:t>
            </a:r>
            <a:endParaRPr dirty="0"/>
          </a:p>
          <a:p>
            <a:pPr marL="182880" lvl="0" indent="-182880" algn="l" rtl="0">
              <a:spcBef>
                <a:spcPts val="480"/>
              </a:spcBef>
              <a:spcAft>
                <a:spcPts val="0"/>
              </a:spcAft>
              <a:buSzPts val="2040"/>
              <a:buChar char="•"/>
            </a:pPr>
            <a:r>
              <a:rPr lang="en-GB" dirty="0"/>
              <a:t>You can also reach us by emailing the school office or leaving a message on the school voicemail service. We will get back to you as soon as we can</a:t>
            </a:r>
            <a:endParaRPr dirty="0"/>
          </a:p>
          <a:p>
            <a:pPr marL="182880" lvl="0" indent="-182880" algn="l" rtl="0">
              <a:spcBef>
                <a:spcPts val="480"/>
              </a:spcBef>
              <a:spcAft>
                <a:spcPts val="0"/>
              </a:spcAft>
              <a:buSzPts val="2040"/>
              <a:buChar char="•"/>
            </a:pPr>
            <a:r>
              <a:rPr lang="en-GB" dirty="0"/>
              <a:t>We are committed to building a positive partnership, so please do get in touch if you think it could be helpful</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5">
                                            <p:txEl>
                                              <p:pRg st="0" end="0"/>
                                            </p:txEl>
                                          </p:spTgt>
                                        </p:tgtEl>
                                        <p:attrNameLst>
                                          <p:attrName>style.visibility</p:attrName>
                                        </p:attrNameLst>
                                      </p:cBhvr>
                                      <p:to>
                                        <p:strVal val="visible"/>
                                      </p:to>
                                    </p:set>
                                    <p:anim calcmode="lin" valueType="num">
                                      <p:cBhvr additive="base">
                                        <p:cTn id="7" dur="500"/>
                                        <p:tgtEl>
                                          <p:spTgt spid="18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85">
                                            <p:txEl>
                                              <p:pRg st="1" end="1"/>
                                            </p:txEl>
                                          </p:spTgt>
                                        </p:tgtEl>
                                        <p:attrNameLst>
                                          <p:attrName>style.visibility</p:attrName>
                                        </p:attrNameLst>
                                      </p:cBhvr>
                                      <p:to>
                                        <p:strVal val="visible"/>
                                      </p:to>
                                    </p:set>
                                    <p:anim calcmode="lin" valueType="num">
                                      <p:cBhvr additive="base">
                                        <p:cTn id="12" dur="500"/>
                                        <p:tgtEl>
                                          <p:spTgt spid="18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5">
                                            <p:txEl>
                                              <p:pRg st="2" end="2"/>
                                            </p:txEl>
                                          </p:spTgt>
                                        </p:tgtEl>
                                        <p:attrNameLst>
                                          <p:attrName>style.visibility</p:attrName>
                                        </p:attrNameLst>
                                      </p:cBhvr>
                                      <p:to>
                                        <p:strVal val="visible"/>
                                      </p:to>
                                    </p:set>
                                    <p:anim calcmode="lin" valueType="num">
                                      <p:cBhvr additive="base">
                                        <p:cTn id="17" dur="500"/>
                                        <p:tgtEl>
                                          <p:spTgt spid="18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85">
                                            <p:txEl>
                                              <p:pRg st="3" end="3"/>
                                            </p:txEl>
                                          </p:spTgt>
                                        </p:tgtEl>
                                        <p:attrNameLst>
                                          <p:attrName>style.visibility</p:attrName>
                                        </p:attrNameLst>
                                      </p:cBhvr>
                                      <p:to>
                                        <p:strVal val="visible"/>
                                      </p:to>
                                    </p:set>
                                    <p:anim calcmode="lin" valueType="num">
                                      <p:cBhvr additive="base">
                                        <p:cTn id="22" dur="500"/>
                                        <p:tgtEl>
                                          <p:spTgt spid="18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5">
                                            <p:txEl>
                                              <p:pRg st="4" end="4"/>
                                            </p:txEl>
                                          </p:spTgt>
                                        </p:tgtEl>
                                        <p:attrNameLst>
                                          <p:attrName>style.visibility</p:attrName>
                                        </p:attrNameLst>
                                      </p:cBhvr>
                                      <p:to>
                                        <p:strVal val="visible"/>
                                      </p:to>
                                    </p:set>
                                    <p:anim calcmode="lin" valueType="num">
                                      <p:cBhvr additive="base">
                                        <p:cTn id="27" dur="500"/>
                                        <p:tgtEl>
                                          <p:spTgt spid="18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27cbbb2622b_0_0"/>
          <p:cNvSpPr txBox="1">
            <a:spLocks noGrp="1"/>
          </p:cNvSpPr>
          <p:nvPr>
            <p:ph type="title"/>
          </p:nvPr>
        </p:nvSpPr>
        <p:spPr>
          <a:xfrm>
            <a:off x="457200" y="533400"/>
            <a:ext cx="8229600" cy="9906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dirty="0"/>
              <a:t>Parent-Teacher Association</a:t>
            </a:r>
            <a:endParaRPr dirty="0"/>
          </a:p>
        </p:txBody>
      </p:sp>
      <p:sp>
        <p:nvSpPr>
          <p:cNvPr id="192" name="Google Shape;192;g27cbbb2622b_0_0"/>
          <p:cNvSpPr txBox="1">
            <a:spLocks noGrp="1"/>
          </p:cNvSpPr>
          <p:nvPr>
            <p:ph type="body" idx="1"/>
          </p:nvPr>
        </p:nvSpPr>
        <p:spPr>
          <a:xfrm>
            <a:off x="457200" y="1600200"/>
            <a:ext cx="8229600" cy="4876800"/>
          </a:xfrm>
          <a:prstGeom prst="rect">
            <a:avLst/>
          </a:prstGeom>
        </p:spPr>
        <p:txBody>
          <a:bodyPr spcFirstLastPara="1" wrap="square" lIns="91425" tIns="45700" rIns="91425" bIns="45700" anchor="t" anchorCtr="0">
            <a:normAutofit/>
          </a:bodyPr>
          <a:lstStyle/>
          <a:p>
            <a:pPr marL="457200" lvl="0" indent="-325755" algn="l" rtl="0">
              <a:spcBef>
                <a:spcPts val="360"/>
              </a:spcBef>
              <a:spcAft>
                <a:spcPts val="0"/>
              </a:spcAft>
              <a:buSzPts val="1530"/>
              <a:buChar char="•"/>
            </a:pPr>
            <a:r>
              <a:rPr lang="en-GB" dirty="0"/>
              <a:t>Amazing group</a:t>
            </a:r>
            <a:endParaRPr dirty="0"/>
          </a:p>
          <a:p>
            <a:pPr marL="457200" lvl="0" indent="-325755" algn="l" rtl="0">
              <a:spcBef>
                <a:spcPts val="0"/>
              </a:spcBef>
              <a:spcAft>
                <a:spcPts val="0"/>
              </a:spcAft>
              <a:buSzPts val="1530"/>
              <a:buChar char="•"/>
            </a:pPr>
            <a:r>
              <a:rPr lang="en-GB" dirty="0"/>
              <a:t>All parents are automatically members</a:t>
            </a:r>
            <a:endParaRPr dirty="0"/>
          </a:p>
          <a:p>
            <a:pPr marL="457200" lvl="0" indent="-325755" algn="l" rtl="0">
              <a:spcBef>
                <a:spcPts val="0"/>
              </a:spcBef>
              <a:spcAft>
                <a:spcPts val="0"/>
              </a:spcAft>
              <a:buSzPts val="1530"/>
              <a:buChar char="•"/>
            </a:pPr>
            <a:r>
              <a:rPr lang="en-GB" dirty="0"/>
              <a:t>Organises events for vital fundraising</a:t>
            </a:r>
            <a:endParaRPr dirty="0"/>
          </a:p>
          <a:p>
            <a:pPr marL="457200" lvl="0" indent="-325755" algn="l" rtl="0">
              <a:spcBef>
                <a:spcPts val="0"/>
              </a:spcBef>
              <a:spcAft>
                <a:spcPts val="0"/>
              </a:spcAft>
              <a:buSzPts val="1530"/>
              <a:buChar char="•"/>
            </a:pPr>
            <a:r>
              <a:rPr lang="en-GB" dirty="0"/>
              <a:t>Vacancies for roles or general help</a:t>
            </a:r>
            <a:endParaRPr dirty="0"/>
          </a:p>
          <a:p>
            <a:pPr marL="457200" lvl="0" indent="-325755" algn="l" rtl="0">
              <a:spcBef>
                <a:spcPts val="0"/>
              </a:spcBef>
              <a:spcAft>
                <a:spcPts val="0"/>
              </a:spcAft>
              <a:buSzPts val="1530"/>
              <a:buChar char="•"/>
            </a:pPr>
            <a:r>
              <a:rPr lang="en-GB" dirty="0"/>
              <a:t>Can you offer additional help for events?</a:t>
            </a:r>
            <a:endParaRPr dirty="0"/>
          </a:p>
          <a:p>
            <a:pPr marL="457200" lvl="0" indent="-325755" algn="l" rtl="0">
              <a:spcBef>
                <a:spcPts val="0"/>
              </a:spcBef>
              <a:spcAft>
                <a:spcPts val="0"/>
              </a:spcAft>
              <a:buSzPts val="1530"/>
              <a:buChar char="•"/>
            </a:pPr>
            <a:r>
              <a:rPr lang="en-GB" dirty="0"/>
              <a:t>They need you. We need you!</a:t>
            </a:r>
            <a:endParaRPr dirty="0"/>
          </a:p>
          <a:p>
            <a:pPr marL="457200" lvl="0" indent="-325755" algn="l" rtl="0">
              <a:spcBef>
                <a:spcPts val="0"/>
              </a:spcBef>
              <a:spcAft>
                <a:spcPts val="0"/>
              </a:spcAft>
              <a:buSzPts val="1530"/>
              <a:buChar char="•"/>
            </a:pPr>
            <a:r>
              <a:rPr lang="en-GB" dirty="0"/>
              <a:t>Infrequent meetings and meetings are mainly virtual</a:t>
            </a:r>
            <a:endParaRPr dirty="0"/>
          </a:p>
          <a:p>
            <a:pPr marL="457200" lvl="0" indent="-325755" algn="l" rtl="0">
              <a:spcBef>
                <a:spcPts val="0"/>
              </a:spcBef>
              <a:spcAft>
                <a:spcPts val="0"/>
              </a:spcAft>
              <a:buSzPts val="1530"/>
              <a:buChar char="•"/>
            </a:pPr>
            <a:r>
              <a:rPr lang="en-GB" dirty="0"/>
              <a:t>Get in touch:</a:t>
            </a:r>
            <a:endParaRPr dirty="0"/>
          </a:p>
          <a:p>
            <a:pPr marL="457200" lvl="0" indent="0" algn="l" rtl="0">
              <a:spcBef>
                <a:spcPts val="360"/>
              </a:spcBef>
              <a:spcAft>
                <a:spcPts val="0"/>
              </a:spcAft>
              <a:buNone/>
            </a:pPr>
            <a:r>
              <a:rPr lang="en-GB" u="sng" dirty="0">
                <a:solidFill>
                  <a:schemeClr val="hlink"/>
                </a:solidFill>
                <a:hlinkClick r:id="rId3"/>
              </a:rPr>
              <a:t>dorneyschoolpta@gmail.com</a:t>
            </a:r>
            <a:endParaRPr dirty="0"/>
          </a:p>
          <a:p>
            <a:pPr marL="457200" lvl="0" indent="0" algn="l" rtl="0">
              <a:spcBef>
                <a:spcPts val="360"/>
              </a:spcBef>
              <a:spcAft>
                <a:spcPts val="0"/>
              </a:spcAft>
              <a:buNone/>
            </a:pPr>
            <a:r>
              <a:rPr lang="en-GB" u="sng" dirty="0">
                <a:solidFill>
                  <a:schemeClr val="hlink"/>
                </a:solidFill>
                <a:hlinkClick r:id="rId4"/>
              </a:rPr>
              <a:t>office@dorneyschool.co.uk</a:t>
            </a:r>
            <a:endParaRPr dirty="0"/>
          </a:p>
          <a:p>
            <a:pPr marL="457200" lvl="0" indent="-325755" algn="l" rtl="0">
              <a:spcBef>
                <a:spcPts val="360"/>
              </a:spcBef>
              <a:spcAft>
                <a:spcPts val="0"/>
              </a:spcAft>
              <a:buSzPts val="1530"/>
              <a:buChar char="•"/>
            </a:pPr>
            <a:r>
              <a:rPr lang="en-GB" dirty="0"/>
              <a:t>Would be amazing to get parents from underrepresented groups </a:t>
            </a:r>
            <a:endParaRPr dirty="0"/>
          </a:p>
        </p:txBody>
      </p:sp>
      <p:pic>
        <p:nvPicPr>
          <p:cNvPr id="193" name="Google Shape;193;g27cbbb2622b_0_0"/>
          <p:cNvPicPr preferRelativeResize="0"/>
          <p:nvPr/>
        </p:nvPicPr>
        <p:blipFill>
          <a:blip r:embed="rId5">
            <a:alphaModFix/>
          </a:blip>
          <a:stretch>
            <a:fillRect/>
          </a:stretch>
        </p:blipFill>
        <p:spPr>
          <a:xfrm>
            <a:off x="7234638" y="367275"/>
            <a:ext cx="1571625" cy="17716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14"/>
          <p:cNvSpPr txBox="1">
            <a:spLocks noGrp="1"/>
          </p:cNvSpPr>
          <p:nvPr>
            <p:ph type="title"/>
          </p:nvPr>
        </p:nvSpPr>
        <p:spPr>
          <a:xfrm>
            <a:off x="457200" y="533400"/>
            <a:ext cx="8229600" cy="9906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rgbClr val="00B050"/>
              </a:buClr>
              <a:buSzPts val="4000"/>
              <a:buFont typeface="Arial"/>
              <a:buNone/>
            </a:pPr>
            <a:r>
              <a:rPr lang="en-GB" b="1" u="sng">
                <a:solidFill>
                  <a:srgbClr val="00B050"/>
                </a:solidFill>
              </a:rPr>
              <a:t>Thank you for listening</a:t>
            </a:r>
            <a:endParaRPr/>
          </a:p>
        </p:txBody>
      </p:sp>
      <p:sp>
        <p:nvSpPr>
          <p:cNvPr id="199" name="Google Shape;199;p14"/>
          <p:cNvSpPr txBox="1">
            <a:spLocks noGrp="1"/>
          </p:cNvSpPr>
          <p:nvPr>
            <p:ph type="body" idx="1"/>
          </p:nvPr>
        </p:nvSpPr>
        <p:spPr>
          <a:xfrm>
            <a:off x="457200" y="1600200"/>
            <a:ext cx="8229600" cy="4876800"/>
          </a:xfrm>
          <a:prstGeom prst="rect">
            <a:avLst/>
          </a:prstGeom>
          <a:noFill/>
          <a:ln>
            <a:noFill/>
          </a:ln>
        </p:spPr>
        <p:txBody>
          <a:bodyPr spcFirstLastPara="1" wrap="square" lIns="91425" tIns="45700" rIns="91425" bIns="45700" anchor="t" anchorCtr="0">
            <a:normAutofit/>
          </a:bodyPr>
          <a:lstStyle/>
          <a:p>
            <a:pPr marL="182880" lvl="0" indent="-182880" algn="l" rtl="0">
              <a:spcBef>
                <a:spcPts val="0"/>
              </a:spcBef>
              <a:spcAft>
                <a:spcPts val="0"/>
              </a:spcAft>
              <a:buSzPts val="2040"/>
              <a:buChar char="•"/>
            </a:pPr>
            <a:r>
              <a:rPr lang="en-GB"/>
              <a:t>Does anybody have any questions ?</a:t>
            </a:r>
            <a:endParaRPr/>
          </a:p>
        </p:txBody>
      </p:sp>
    </p:spTree>
  </p:cSld>
  <p:clrMapOvr>
    <a:masterClrMapping/>
  </p:clrMapOvr>
</p:sld>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1422</Words>
  <Application>Microsoft Office PowerPoint</Application>
  <PresentationFormat>On-screen Show (4:3)</PresentationFormat>
  <Paragraphs>131</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Comic Sans MS</vt:lpstr>
      <vt:lpstr>Clarity</vt:lpstr>
      <vt:lpstr>PowerPoint Presentation</vt:lpstr>
      <vt:lpstr>Welcome</vt:lpstr>
      <vt:lpstr>Working Together</vt:lpstr>
      <vt:lpstr>What to expect in Year 3 - Organisation </vt:lpstr>
      <vt:lpstr>What to expect in Year 3 - Reading </vt:lpstr>
      <vt:lpstr>What to expect in Year 3 – Home learning </vt:lpstr>
      <vt:lpstr>Curriculum - Autumn Overview </vt:lpstr>
      <vt:lpstr>Curriculum - Autumn Overview </vt:lpstr>
      <vt:lpstr>PowerPoint Presentation</vt:lpstr>
      <vt:lpstr>Curriculum – Knowledge Organisers</vt:lpstr>
      <vt:lpstr>ANIMALS INCLUDING HUMANS – YEAR 3 SCIENCE </vt:lpstr>
      <vt:lpstr>ANIMALS INCLUDING HUMANS – YEAR 3 SCIENCE </vt:lpstr>
      <vt:lpstr>Curriculum – Knowledge Organisers</vt:lpstr>
      <vt:lpstr>Communication</vt:lpstr>
      <vt:lpstr>Parent-Teacher Association</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Owen Lloyd</dc:creator>
  <cp:lastModifiedBy>Sharifah Jelany-Lee (Staff)</cp:lastModifiedBy>
  <cp:revision>4</cp:revision>
  <dcterms:created xsi:type="dcterms:W3CDTF">2019-09-08T09:58:26Z</dcterms:created>
  <dcterms:modified xsi:type="dcterms:W3CDTF">2024-09-26T11:02:35Z</dcterms:modified>
</cp:coreProperties>
</file>