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208B7-CAEF-3C1D-A4CB-699FD07708C5}" v="242" dt="2022-01-03T20:28:26.605"/>
    <p1510:client id="{48A894A8-01B3-4A24-F128-7FDF68919E08}" v="763" dt="2022-01-10T20:19:47.472"/>
    <p1510:client id="{873D4389-EA1A-9922-B90C-EFAA63D8D27C}" v="555" dt="2022-01-05T12:59:02.362"/>
    <p1510:client id="{88259FE4-2BC6-3452-A120-4CCA5B0B3C0B}" v="811" dt="2022-11-13T12:40:04.409"/>
    <p1510:client id="{8D875233-98A1-6592-512D-6350756FB826}" v="1388" dt="2022-04-25T20:12:45.872"/>
    <p1510:client id="{975638E4-359F-C2DB-CFB1-9B459E805DC7}" v="21" dt="2022-09-07T06:51:08.013"/>
    <p1510:client id="{BA052727-7904-6489-9368-7B89AF560CCF}" v="6" dt="2022-04-26T11:41:44.352"/>
    <p1510:client id="{C35F7F57-EC14-074E-FE47-A2B877362136}" v="483" dt="2022-11-10T16:02:10.753"/>
    <p1510:client id="{CE6FEDA4-6838-86C7-6C8A-EF8C090A9CD3}" v="1728" dt="2022-01-04T12:21:12.782"/>
    <p1510:client id="{E8CF398D-A7EE-67C4-C090-CC7078028A81}" v="1372" dt="2022-08-31T15:52:43.4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>
        <p:scale>
          <a:sx n="70" d="100"/>
          <a:sy n="70" d="100"/>
        </p:scale>
        <p:origin x="5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racken" userId="S::cbracken@dorneyschool.co.uk::3342fa20-b388-4778-8551-f1f395e8a16e" providerId="AD" clId="Web-{88259FE4-2BC6-3452-A120-4CCA5B0B3C0B}"/>
    <pc:docChg chg="modSld">
      <pc:chgData name="C Bracken" userId="S::cbracken@dorneyschool.co.uk::3342fa20-b388-4778-8551-f1f395e8a16e" providerId="AD" clId="Web-{88259FE4-2BC6-3452-A120-4CCA5B0B3C0B}" dt="2022-11-13T12:39:57.956" v="789"/>
      <pc:docMkLst>
        <pc:docMk/>
      </pc:docMkLst>
      <pc:sldChg chg="addSp delSp modSp">
        <pc:chgData name="C Bracken" userId="S::cbracken@dorneyschool.co.uk::3342fa20-b388-4778-8551-f1f395e8a16e" providerId="AD" clId="Web-{88259FE4-2BC6-3452-A120-4CCA5B0B3C0B}" dt="2022-11-13T12:39:57.956" v="789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88259FE4-2BC6-3452-A120-4CCA5B0B3C0B}" dt="2022-11-13T12:29:43.575" v="142" actId="20577"/>
          <ac:spMkLst>
            <pc:docMk/>
            <pc:sldMk cId="123089539" sldId="256"/>
            <ac:spMk id="2" creationId="{00000000-0000-0000-0000-000000000000}"/>
          </ac:spMkLst>
        </pc:spChg>
        <pc:spChg chg="add del mod">
          <ac:chgData name="C Bracken" userId="S::cbracken@dorneyschool.co.uk::3342fa20-b388-4778-8551-f1f395e8a16e" providerId="AD" clId="Web-{88259FE4-2BC6-3452-A120-4CCA5B0B3C0B}" dt="2022-11-13T12:32:31.913" v="562"/>
          <ac:spMkLst>
            <pc:docMk/>
            <pc:sldMk cId="123089539" sldId="256"/>
            <ac:spMk id="11" creationId="{E8B79B8D-1DE3-E4BE-6819-39A00FEDECEC}"/>
          </ac:spMkLst>
        </pc:spChg>
        <pc:graphicFrameChg chg="mod modGraphic">
          <ac:chgData name="C Bracken" userId="S::cbracken@dorneyschool.co.uk::3342fa20-b388-4778-8551-f1f395e8a16e" providerId="AD" clId="Web-{88259FE4-2BC6-3452-A120-4CCA5B0B3C0B}" dt="2022-11-13T12:37:02.742" v="71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29:29.074" v="139" actId="107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39:57.956" v="789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graphicFrameChg chg="mod modGraphic">
          <ac:chgData name="C Bracken" userId="S::cbracken@dorneyschool.co.uk::3342fa20-b388-4778-8551-f1f395e8a16e" providerId="AD" clId="Web-{88259FE4-2BC6-3452-A120-4CCA5B0B3C0B}" dt="2022-11-13T12:28:56.400" v="80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add mod">
          <ac:chgData name="C Bracken" userId="S::cbracken@dorneyschool.co.uk::3342fa20-b388-4778-8551-f1f395e8a16e" providerId="AD" clId="Web-{88259FE4-2BC6-3452-A120-4CCA5B0B3C0B}" dt="2022-11-13T12:27:29.645" v="3" actId="1076"/>
          <ac:picMkLst>
            <pc:docMk/>
            <pc:sldMk cId="123089539" sldId="256"/>
            <ac:picMk id="6" creationId="{659AA62D-C375-01E8-403F-0A6BB7E4F731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2:42.476" v="568" actId="1076"/>
          <ac:picMkLst>
            <pc:docMk/>
            <pc:sldMk cId="123089539" sldId="256"/>
            <ac:picMk id="10" creationId="{19893C71-EAF4-675F-B119-4EEE61DEFE39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3:07.994" v="573" actId="14100"/>
          <ac:picMkLst>
            <pc:docMk/>
            <pc:sldMk cId="123089539" sldId="256"/>
            <ac:picMk id="13" creationId="{49191C5C-0282-BC57-A4E8-15074A257459}"/>
          </ac:picMkLst>
        </pc:picChg>
        <pc:picChg chg="add del mod">
          <ac:chgData name="C Bracken" userId="S::cbracken@dorneyschool.co.uk::3342fa20-b388-4778-8551-f1f395e8a16e" providerId="AD" clId="Web-{88259FE4-2BC6-3452-A120-4CCA5B0B3C0B}" dt="2022-11-13T12:34:33.389" v="579"/>
          <ac:picMkLst>
            <pc:docMk/>
            <pc:sldMk cId="123089539" sldId="256"/>
            <ac:picMk id="14" creationId="{43169F09-94DE-5AC0-8ACF-3C46F41F3722}"/>
          </ac:picMkLst>
        </pc:picChg>
        <pc:picChg chg="add mod modCrop">
          <ac:chgData name="C Bracken" userId="S::cbracken@dorneyschool.co.uk::3342fa20-b388-4778-8551-f1f395e8a16e" providerId="AD" clId="Web-{88259FE4-2BC6-3452-A120-4CCA5B0B3C0B}" dt="2022-11-13T12:35:29.643" v="585" actId="1076"/>
          <ac:picMkLst>
            <pc:docMk/>
            <pc:sldMk cId="123089539" sldId="256"/>
            <ac:picMk id="15" creationId="{5BFBDE75-B6E1-F03B-BF50-CC0BBA4EC0AE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5:39.018" v="588" actId="1076"/>
          <ac:picMkLst>
            <pc:docMk/>
            <pc:sldMk cId="123089539" sldId="256"/>
            <ac:picMk id="17" creationId="{62F3E08A-3DE7-7387-1016-20E1B60B8F31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7:48.323" v="716" actId="14100"/>
          <ac:picMkLst>
            <pc:docMk/>
            <pc:sldMk cId="123089539" sldId="256"/>
            <ac:picMk id="18" creationId="{006B8CBA-C2C2-8EE3-EC1E-6DEFD6A0C830}"/>
          </ac:picMkLst>
        </pc:picChg>
        <pc:picChg chg="add mod">
          <ac:chgData name="C Bracken" userId="S::cbracken@dorneyschool.co.uk::3342fa20-b388-4778-8551-f1f395e8a16e" providerId="AD" clId="Web-{88259FE4-2BC6-3452-A120-4CCA5B0B3C0B}" dt="2022-11-13T12:38:40.264" v="719" actId="14100"/>
          <ac:picMkLst>
            <pc:docMk/>
            <pc:sldMk cId="123089539" sldId="256"/>
            <ac:picMk id="19" creationId="{6A80CED6-8234-C2F9-C0A5-019E3B0C0398}"/>
          </ac:picMkLst>
        </pc:picChg>
        <pc:cxnChg chg="mod">
          <ac:chgData name="C Bracken" userId="S::cbracken@dorneyschool.co.uk::3342fa20-b388-4778-8551-f1f395e8a16e" providerId="AD" clId="Web-{88259FE4-2BC6-3452-A120-4CCA5B0B3C0B}" dt="2022-11-13T12:29:25.480" v="138" actId="1076"/>
          <ac:cxnSpMkLst>
            <pc:docMk/>
            <pc:sldMk cId="123089539" sldId="256"/>
            <ac:cxnSpMk id="5" creationId="{00000000-0000-0000-0000-000000000000}"/>
          </ac:cxnSpMkLst>
        </pc:cxnChg>
      </pc:sldChg>
    </pc:docChg>
  </pc:docChgLst>
  <pc:docChgLst>
    <pc:chgData name="C Bracken" userId="S::cbracken@dorneyschool.co.uk::3342fa20-b388-4778-8551-f1f395e8a16e" providerId="AD" clId="Web-{975638E4-359F-C2DB-CFB1-9B459E805DC7}"/>
    <pc:docChg chg="modSld">
      <pc:chgData name="C Bracken" userId="S::cbracken@dorneyschool.co.uk::3342fa20-b388-4778-8551-f1f395e8a16e" providerId="AD" clId="Web-{975638E4-359F-C2DB-CFB1-9B459E805DC7}" dt="2022-09-07T06:51:08.013" v="18" actId="1076"/>
      <pc:docMkLst>
        <pc:docMk/>
      </pc:docMkLst>
      <pc:sldChg chg="addSp modSp">
        <pc:chgData name="C Bracken" userId="S::cbracken@dorneyschool.co.uk::3342fa20-b388-4778-8551-f1f395e8a16e" providerId="AD" clId="Web-{975638E4-359F-C2DB-CFB1-9B459E805DC7}" dt="2022-09-07T06:51:08.013" v="18" actId="1076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975638E4-359F-C2DB-CFB1-9B459E805DC7}" dt="2022-09-07T06:50:53.122" v="14" actId="20577"/>
          <ac:spMkLst>
            <pc:docMk/>
            <pc:sldMk cId="123089539" sldId="256"/>
            <ac:spMk id="2" creationId="{00000000-0000-0000-0000-000000000000}"/>
          </ac:spMkLst>
        </pc:spChg>
        <pc:picChg chg="add mod">
          <ac:chgData name="C Bracken" userId="S::cbracken@dorneyschool.co.uk::3342fa20-b388-4778-8551-f1f395e8a16e" providerId="AD" clId="Web-{975638E4-359F-C2DB-CFB1-9B459E805DC7}" dt="2022-09-07T06:51:02.263" v="16" actId="1076"/>
          <ac:picMkLst>
            <pc:docMk/>
            <pc:sldMk cId="123089539" sldId="256"/>
            <ac:picMk id="8" creationId="{21E15985-B065-8B90-2D93-6146877A6EBD}"/>
          </ac:picMkLst>
        </pc:picChg>
        <pc:picChg chg="add mod">
          <ac:chgData name="C Bracken" userId="S::cbracken@dorneyschool.co.uk::3342fa20-b388-4778-8551-f1f395e8a16e" providerId="AD" clId="Web-{975638E4-359F-C2DB-CFB1-9B459E805DC7}" dt="2022-09-07T06:51:08.013" v="18" actId="1076"/>
          <ac:picMkLst>
            <pc:docMk/>
            <pc:sldMk cId="123089539" sldId="256"/>
            <ac:picMk id="9" creationId="{A821541D-FBEE-9DE7-DFFA-FEED8D3B800F}"/>
          </ac:picMkLst>
        </pc:picChg>
      </pc:sldChg>
    </pc:docChg>
  </pc:docChgLst>
  <pc:docChgLst>
    <pc:chgData name="C Bracken" userId="S::cbracken@dorneyschool.co.uk::3342fa20-b388-4778-8551-f1f395e8a16e" providerId="AD" clId="Web-{C35F7F57-EC14-074E-FE47-A2B877362136}"/>
    <pc:docChg chg="modSld">
      <pc:chgData name="C Bracken" userId="S::cbracken@dorneyschool.co.uk::3342fa20-b388-4778-8551-f1f395e8a16e" providerId="AD" clId="Web-{C35F7F57-EC14-074E-FE47-A2B877362136}" dt="2022-11-10T16:01:45.236" v="472"/>
      <pc:docMkLst>
        <pc:docMk/>
      </pc:docMkLst>
      <pc:sldChg chg="delSp modSp">
        <pc:chgData name="C Bracken" userId="S::cbracken@dorneyschool.co.uk::3342fa20-b388-4778-8551-f1f395e8a16e" providerId="AD" clId="Web-{C35F7F57-EC14-074E-FE47-A2B877362136}" dt="2022-11-10T16:01:45.236" v="472"/>
        <pc:sldMkLst>
          <pc:docMk/>
          <pc:sldMk cId="123089539" sldId="256"/>
        </pc:sldMkLst>
        <pc:spChg chg="mod">
          <ac:chgData name="C Bracken" userId="S::cbracken@dorneyschool.co.uk::3342fa20-b388-4778-8551-f1f395e8a16e" providerId="AD" clId="Web-{C35F7F57-EC14-074E-FE47-A2B877362136}" dt="2022-11-10T15:57:49.408" v="43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C Bracken" userId="S::cbracken@dorneyschool.co.uk::3342fa20-b388-4778-8551-f1f395e8a16e" providerId="AD" clId="Web-{C35F7F57-EC14-074E-FE47-A2B877362136}" dt="2022-11-10T16:01:45.236" v="472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6:00:45.466" v="24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5:58:32.676" v="166"/>
          <ac:graphicFrameMkLst>
            <pc:docMk/>
            <pc:sldMk cId="123089539" sldId="256"/>
            <ac:graphicFrameMk id="7" creationId="{9D2874C6-8310-442A-641B-976EB5929F99}"/>
          </ac:graphicFrameMkLst>
        </pc:graphicFrameChg>
        <pc:graphicFrameChg chg="mod modGraphic">
          <ac:chgData name="C Bracken" userId="S::cbracken@dorneyschool.co.uk::3342fa20-b388-4778-8551-f1f395e8a16e" providerId="AD" clId="Web-{C35F7F57-EC14-074E-FE47-A2B877362136}" dt="2022-11-10T16:00:50.107" v="248" actId="1076"/>
          <ac:graphicFrameMkLst>
            <pc:docMk/>
            <pc:sldMk cId="123089539" sldId="256"/>
            <ac:graphicFrameMk id="16" creationId="{24527FBC-12CE-4CD0-8E88-8050AC23CC08}"/>
          </ac:graphicFrameMkLst>
        </pc:graphicFrameChg>
        <pc:picChg chg="del">
          <ac:chgData name="C Bracken" userId="S::cbracken@dorneyschool.co.uk::3342fa20-b388-4778-8551-f1f395e8a16e" providerId="AD" clId="Web-{C35F7F57-EC14-074E-FE47-A2B877362136}" dt="2022-11-10T15:58:20.941" v="148"/>
          <ac:picMkLst>
            <pc:docMk/>
            <pc:sldMk cId="123089539" sldId="256"/>
            <ac:picMk id="6" creationId="{07D280F1-A70B-C7E4-B520-C389D3F4B6FE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7"/>
          <ac:picMkLst>
            <pc:docMk/>
            <pc:sldMk cId="123089539" sldId="256"/>
            <ac:picMk id="11" creationId="{5631F100-4132-A2BE-D6E7-9D3B79A12C30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6"/>
          <ac:picMkLst>
            <pc:docMk/>
            <pc:sldMk cId="123089539" sldId="256"/>
            <ac:picMk id="12" creationId="{15580574-352A-06D1-F3A0-5025ED4749EB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5"/>
          <ac:picMkLst>
            <pc:docMk/>
            <pc:sldMk cId="123089539" sldId="256"/>
            <ac:picMk id="13" creationId="{D6F216B0-340C-6D6B-20FF-D0F20EB70B1B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0.941" v="144"/>
          <ac:picMkLst>
            <pc:docMk/>
            <pc:sldMk cId="123089539" sldId="256"/>
            <ac:picMk id="15" creationId="{0E852E3F-3667-749E-34DD-F1DF39FE2D52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7.816" v="143"/>
          <ac:picMkLst>
            <pc:docMk/>
            <pc:sldMk cId="123089539" sldId="256"/>
            <ac:picMk id="1026" creationId="{D7EE2034-E890-48E4-8947-7AE4057BA1A0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6.347" v="142"/>
          <ac:picMkLst>
            <pc:docMk/>
            <pc:sldMk cId="123089539" sldId="256"/>
            <ac:picMk id="1028" creationId="{F0390B6E-7454-4686-BE2C-A313DEEF6FAC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14.863" v="141"/>
          <ac:picMkLst>
            <pc:docMk/>
            <pc:sldMk cId="123089539" sldId="256"/>
            <ac:picMk id="1030" creationId="{40D3309A-7621-444A-8096-79930B5D98FC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4.066" v="150"/>
          <ac:picMkLst>
            <pc:docMk/>
            <pc:sldMk cId="123089539" sldId="256"/>
            <ac:picMk id="1032" creationId="{9BC00A0B-F4C0-40F7-8432-54946906C6F5}"/>
          </ac:picMkLst>
        </pc:picChg>
        <pc:picChg chg="del">
          <ac:chgData name="C Bracken" userId="S::cbracken@dorneyschool.co.uk::3342fa20-b388-4778-8551-f1f395e8a16e" providerId="AD" clId="Web-{C35F7F57-EC14-074E-FE47-A2B877362136}" dt="2022-11-10T15:58:24.066" v="149"/>
          <ac:picMkLst>
            <pc:docMk/>
            <pc:sldMk cId="123089539" sldId="256"/>
            <ac:picMk id="1034" creationId="{B8CE403D-DB93-4C16-BC7C-5900593408C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ngall.com/barbie-doll-pn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0800000" flipV="1">
            <a:off x="241070" y="-134590"/>
            <a:ext cx="9297250" cy="803317"/>
          </a:xfrm>
        </p:spPr>
        <p:txBody>
          <a:bodyPr numCol="1">
            <a:normAutofit/>
          </a:bodyPr>
          <a:lstStyle/>
          <a:p>
            <a:r>
              <a:rPr lang="en-US" sz="1400" b="1" dirty="0"/>
              <a:t>Year One - History- Autumn Term 1 - My family history: What was it like when my grown-ups were young?</a:t>
            </a:r>
            <a:br>
              <a:rPr lang="en-US" sz="1400" b="1" dirty="0"/>
            </a:br>
            <a:r>
              <a:rPr lang="en-US" sz="1400" b="1" dirty="0"/>
              <a:t> </a:t>
            </a:r>
            <a:endParaRPr lang="en-US" sz="1400" b="1">
              <a:cs typeface="Calibri Ligh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954905"/>
              </p:ext>
            </p:extLst>
          </p:nvPr>
        </p:nvGraphicFramePr>
        <p:xfrm>
          <a:off x="167209" y="533672"/>
          <a:ext cx="3425686" cy="248089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249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608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5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b="1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Oral history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Chronology / Chronological order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Timeline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58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omic Sans MS"/>
                        </a:rPr>
                        <a:t>Similar </a:t>
                      </a:r>
                      <a:r>
                        <a:rPr lang="en-GB" sz="1200" b="0" dirty="0">
                          <a:latin typeface="Comic Sans MS"/>
                        </a:rPr>
                        <a:t>and </a:t>
                      </a:r>
                      <a:r>
                        <a:rPr lang="en-GB" sz="1600" b="1" dirty="0">
                          <a:latin typeface="Comic Sans MS"/>
                        </a:rPr>
                        <a:t>different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33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</a:rPr>
                        <a:t>Living memory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33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6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Month / Year / Decade / Century</a:t>
                      </a: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401684238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28763" y="49173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305863"/>
              </p:ext>
            </p:extLst>
          </p:nvPr>
        </p:nvGraphicFramePr>
        <p:xfrm>
          <a:off x="3717886" y="548781"/>
          <a:ext cx="5960498" cy="46148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9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6102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5873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756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Finding out about the recent past by talking to our grown-ups is called </a:t>
                      </a:r>
                      <a:r>
                        <a:rPr lang="en-GB" sz="1200" b="1" dirty="0">
                          <a:latin typeface="Comic Sans MS"/>
                        </a:rPr>
                        <a:t>oral history. </a:t>
                      </a:r>
                      <a:r>
                        <a:rPr lang="en-GB" sz="1200" b="0" dirty="0">
                          <a:latin typeface="Comic Sans MS"/>
                        </a:rPr>
                        <a:t>They can tell us about their lives, and events in </a:t>
                      </a:r>
                      <a:r>
                        <a:rPr lang="en-GB" sz="1200" b="1" dirty="0">
                          <a:latin typeface="Comic Sans MS"/>
                        </a:rPr>
                        <a:t>living memory.</a:t>
                      </a: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1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300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latin typeface="Comic Sans MS"/>
                        </a:rPr>
                        <a:t>We can look at photographs and objects to find out about the </a:t>
                      </a:r>
                      <a:r>
                        <a:rPr lang="en-GB" sz="1200" b="1" dirty="0">
                          <a:latin typeface="Comic Sans MS"/>
                        </a:rPr>
                        <a:t>recent past</a:t>
                      </a:r>
                      <a:r>
                        <a:rPr lang="en-GB" sz="1200" b="0" dirty="0">
                          <a:latin typeface="Comic Sans MS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10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We use special words when describing time (</a:t>
                      </a:r>
                      <a:r>
                        <a:rPr lang="en-GB" sz="1200" b="1" dirty="0">
                          <a:latin typeface="Comic Sans MS"/>
                        </a:rPr>
                        <a:t>chronology</a:t>
                      </a:r>
                      <a:r>
                        <a:rPr lang="en-GB" sz="1200" b="0" dirty="0">
                          <a:latin typeface="Comic Sans MS"/>
                        </a:rPr>
                        <a:t>) - a </a:t>
                      </a:r>
                      <a:r>
                        <a:rPr lang="en-GB" sz="1200" b="1" dirty="0">
                          <a:latin typeface="Comic Sans MS"/>
                        </a:rPr>
                        <a:t>decade </a:t>
                      </a:r>
                      <a:r>
                        <a:rPr lang="en-GB" sz="1200" b="0" dirty="0">
                          <a:latin typeface="Comic Sans MS"/>
                        </a:rPr>
                        <a:t>is 10 years, a </a:t>
                      </a:r>
                      <a:r>
                        <a:rPr lang="en-GB" sz="1200" b="1" dirty="0">
                          <a:latin typeface="Comic Sans MS"/>
                        </a:rPr>
                        <a:t>century </a:t>
                      </a:r>
                      <a:r>
                        <a:rPr lang="en-GB" sz="1200" b="0" dirty="0">
                          <a:latin typeface="Comic Sans MS"/>
                        </a:rPr>
                        <a:t>is 100 years.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61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altLang="en-GB" sz="1200" b="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dirty="0">
                          <a:latin typeface="Comic Sans MS"/>
                        </a:rPr>
                        <a:t>Some of our toys are </a:t>
                      </a:r>
                      <a:r>
                        <a:rPr lang="en-GB" sz="1200" b="1" dirty="0">
                          <a:latin typeface="Comic Sans MS"/>
                        </a:rPr>
                        <a:t>similar </a:t>
                      </a:r>
                      <a:r>
                        <a:rPr lang="en-GB" sz="1200" b="0" dirty="0">
                          <a:latin typeface="Comic Sans MS"/>
                        </a:rPr>
                        <a:t>to what our grown-ups had when they were children, but they are often made of different materials.</a:t>
                      </a: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8938819"/>
                  </a:ext>
                </a:extLst>
              </a:tr>
              <a:tr h="3861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altLang="en-GB" sz="1200" b="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dirty="0">
                          <a:latin typeface="Comic Sans MS"/>
                        </a:rPr>
                        <a:t>Some of the shops our grown-ups used to use were very different from the shops we know.</a:t>
                      </a: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200" b="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251598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4527FBC-12CE-4CD0-8E88-8050AC23C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939208"/>
              </p:ext>
            </p:extLst>
          </p:nvPr>
        </p:nvGraphicFramePr>
        <p:xfrm>
          <a:off x="274350" y="3105694"/>
          <a:ext cx="3012335" cy="21853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12335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74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What I should already 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7886">
                <a:tc>
                  <a:txBody>
                    <a:bodyPr/>
                    <a:lstStyle/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endParaRPr lang="en-GB" sz="1400" b="0" i="0" u="none" strike="noStrike" noProof="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9D2874C6-8310-442A-641B-976EB5929F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384881"/>
              </p:ext>
            </p:extLst>
          </p:nvPr>
        </p:nvGraphicFramePr>
        <p:xfrm>
          <a:off x="3311129" y="5432957"/>
          <a:ext cx="6282687" cy="12003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282687">
                  <a:extLst>
                    <a:ext uri="{9D8B030D-6E8A-4147-A177-3AD203B41FA5}">
                      <a16:colId xmlns:a16="http://schemas.microsoft.com/office/drawing/2014/main" val="2028457633"/>
                    </a:ext>
                  </a:extLst>
                </a:gridCol>
              </a:tblGrid>
              <a:tr h="29995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Key historical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860979"/>
                  </a:ext>
                </a:extLst>
              </a:tr>
              <a:tr h="25792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Comparing similarities and differences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671487"/>
                  </a:ext>
                </a:extLst>
              </a:tr>
              <a:tr h="25792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/>
                        </a:rPr>
                        <a:t>Chronology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64149"/>
                  </a:ext>
                </a:extLst>
              </a:tr>
              <a:tr h="34686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59809"/>
                  </a:ext>
                </a:extLst>
              </a:tr>
            </a:tbl>
          </a:graphicData>
        </a:graphic>
      </p:graphicFrame>
      <p:pic>
        <p:nvPicPr>
          <p:cNvPr id="8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1E15985-B065-8B90-2D93-6146877A6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30" y="52428"/>
            <a:ext cx="523932" cy="523875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A821541D-FBEE-9DE7-DFFA-FEED8D3B8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6966" y="52428"/>
            <a:ext cx="523932" cy="523875"/>
          </a:xfrm>
          <a:prstGeom prst="rect">
            <a:avLst/>
          </a:prstGeom>
        </p:spPr>
      </p:pic>
      <p:pic>
        <p:nvPicPr>
          <p:cNvPr id="6" name="Picture 9" descr="A picture containing timeline&#10;&#10;Description automatically generated">
            <a:extLst>
              <a:ext uri="{FF2B5EF4-FFF2-40B4-BE49-F238E27FC236}">
                <a16:creationId xmlns:a16="http://schemas.microsoft.com/office/drawing/2014/main" id="{659AA62D-C375-01E8-403F-0A6BB7E4F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984" y="1354633"/>
            <a:ext cx="4324709" cy="511261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19893C71-EAF4-675F-B119-4EEE61DEFE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84854" y="3168346"/>
            <a:ext cx="783557" cy="844613"/>
          </a:xfrm>
          <a:prstGeom prst="rect">
            <a:avLst/>
          </a:prstGeom>
        </p:spPr>
      </p:pic>
      <p:pic>
        <p:nvPicPr>
          <p:cNvPr id="13" name="Picture 13" descr="Free photo: Doll, Porcelain Doll, Toy, Old Toy - Free Image on Pixabay ...">
            <a:extLst>
              <a:ext uri="{FF2B5EF4-FFF2-40B4-BE49-F238E27FC236}">
                <a16:creationId xmlns:a16="http://schemas.microsoft.com/office/drawing/2014/main" id="{49191C5C-0282-BC57-A4E8-15074A2574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2000" y="3164476"/>
            <a:ext cx="455366" cy="852353"/>
          </a:xfrm>
          <a:prstGeom prst="rect">
            <a:avLst/>
          </a:prstGeom>
        </p:spPr>
      </p:pic>
      <p:pic>
        <p:nvPicPr>
          <p:cNvPr id="15" name="Picture 16" descr="Photo of Wooden Toys · Free Stock Photo">
            <a:extLst>
              <a:ext uri="{FF2B5EF4-FFF2-40B4-BE49-F238E27FC236}">
                <a16:creationId xmlns:a16="http://schemas.microsoft.com/office/drawing/2014/main" id="{5BFBDE75-B6E1-F03B-BF50-CC0BBA4EC0A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2995" r="15000" b="13904"/>
          <a:stretch/>
        </p:blipFill>
        <p:spPr>
          <a:xfrm>
            <a:off x="7578680" y="3161111"/>
            <a:ext cx="1743829" cy="860217"/>
          </a:xfrm>
          <a:prstGeom prst="rect">
            <a:avLst/>
          </a:prstGeom>
        </p:spPr>
      </p:pic>
      <p:pic>
        <p:nvPicPr>
          <p:cNvPr id="17" name="Picture 17" descr="Toy Dinosaurs Free Stock Photo - Public Domain Pictures">
            <a:extLst>
              <a:ext uri="{FF2B5EF4-FFF2-40B4-BE49-F238E27FC236}">
                <a16:creationId xmlns:a16="http://schemas.microsoft.com/office/drawing/2014/main" id="{62F3E08A-3DE7-7387-1016-20E1B60B8F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0551" y="3166926"/>
            <a:ext cx="1322459" cy="847453"/>
          </a:xfrm>
          <a:prstGeom prst="rect">
            <a:avLst/>
          </a:prstGeom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006B8CBA-C2C2-8EE3-EC1E-6DEFD6A0C83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16079" y="4304621"/>
            <a:ext cx="1205180" cy="845003"/>
          </a:xfrm>
          <a:prstGeom prst="rect">
            <a:avLst/>
          </a:prstGeom>
        </p:spPr>
      </p:pic>
      <p:pic>
        <p:nvPicPr>
          <p:cNvPr id="19" name="Picture 19" descr="A picture containing text, building, outdoor, store&#10;&#10;Description automatically generated">
            <a:extLst>
              <a:ext uri="{FF2B5EF4-FFF2-40B4-BE49-F238E27FC236}">
                <a16:creationId xmlns:a16="http://schemas.microsoft.com/office/drawing/2014/main" id="{6A80CED6-8234-C2F9-C0A5-019E3B0C03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89453" y="4305405"/>
            <a:ext cx="1077503" cy="84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5081</TotalTime>
  <Words>237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One - History- Autumn Term 1 - My family history: What was it like when my grown-ups were young?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 Barnard</cp:lastModifiedBy>
  <cp:revision>651</cp:revision>
  <cp:lastPrinted>2017-10-30T10:21:12Z</cp:lastPrinted>
  <dcterms:created xsi:type="dcterms:W3CDTF">2017-10-15T20:56:30Z</dcterms:created>
  <dcterms:modified xsi:type="dcterms:W3CDTF">2022-11-13T12:40:05Z</dcterms:modified>
</cp:coreProperties>
</file>