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35" autoAdjust="0"/>
    <p:restoredTop sz="94627" autoAdjust="0"/>
  </p:normalViewPr>
  <p:slideViewPr>
    <p:cSldViewPr snapToGrid="0" snapToObjects="1">
      <p:cViewPr>
        <p:scale>
          <a:sx n="100" d="100"/>
          <a:sy n="100" d="100"/>
        </p:scale>
        <p:origin x="738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14089"/>
              </p:ext>
            </p:extLst>
          </p:nvPr>
        </p:nvGraphicFramePr>
        <p:xfrm>
          <a:off x="70810" y="578617"/>
          <a:ext cx="4543719" cy="3312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5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1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32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2514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 </a:t>
                      </a:r>
                      <a:endParaRPr lang="en-US" sz="10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940">
                <a:tc>
                  <a:txBody>
                    <a:bodyPr/>
                    <a:lstStyle/>
                    <a:p>
                      <a:r>
                        <a:rPr lang="en-US" sz="9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Sustainability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The practice of using natural resources responsibly, so they can support both present and future generations.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9942">
                <a:tc>
                  <a:txBody>
                    <a:bodyPr/>
                    <a:lstStyle/>
                    <a:p>
                      <a:r>
                        <a:rPr lang="en-US" sz="9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Mineral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Minerals are solid substances that occur naturally. They can be made up of a single element or a combination of elements. The Earth is made up of thousands of different minerals.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6714">
                <a:tc>
                  <a:txBody>
                    <a:bodyPr/>
                    <a:lstStyle/>
                    <a:p>
                      <a:r>
                        <a:rPr lang="en-US" sz="9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Biomass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Organic material from plants and animals. This can be used to create energy.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7222">
                <a:tc>
                  <a:txBody>
                    <a:bodyPr/>
                    <a:lstStyle/>
                    <a:p>
                      <a:r>
                        <a:rPr lang="en-US" sz="9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Geothermal energy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The heat that comes from inside the Earth.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651">
                <a:tc>
                  <a:txBody>
                    <a:bodyPr/>
                    <a:lstStyle/>
                    <a:p>
                      <a:r>
                        <a:rPr lang="en-US" sz="9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Biodiversity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The variety of all living things on Earth.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4026" y="77059"/>
            <a:ext cx="936899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SUBJECT :  Geography: Sustainability (Spring 1) YEAR:  6</a:t>
            </a:r>
          </a:p>
        </p:txBody>
      </p:sp>
      <p:pic>
        <p:nvPicPr>
          <p:cNvPr id="20" name="Picture 19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597725"/>
              </p:ext>
            </p:extLst>
          </p:nvPr>
        </p:nvGraphicFramePr>
        <p:xfrm>
          <a:off x="6438900" y="597282"/>
          <a:ext cx="3317966" cy="8039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17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5823">
                <a:tc>
                  <a:txBody>
                    <a:bodyPr/>
                    <a:lstStyle/>
                    <a:p>
                      <a:pPr algn="ctr"/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</a:t>
                      </a:r>
                      <a:r>
                        <a:rPr lang="en-GB" sz="16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</a:t>
                      </a: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hould I Already Know? </a:t>
                      </a:r>
                      <a:endParaRPr lang="en-GB" altLang="en-GB" sz="1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maps, atlases and globes to locate South America. 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up to eight points of a compass, symbols and keys when describing locations.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030098"/>
              </p:ext>
            </p:extLst>
          </p:nvPr>
        </p:nvGraphicFramePr>
        <p:xfrm>
          <a:off x="4784651" y="586877"/>
          <a:ext cx="1601321" cy="352785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0132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63225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What Skills</a:t>
                      </a:r>
                      <a:r>
                        <a:rPr lang="en-US" sz="1600" baseline="0" dirty="0"/>
                        <a:t> I Need To Know</a:t>
                      </a:r>
                      <a:endParaRPr lang="en-US" sz="1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663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To describe the key aspects of the distribution of natural resources including energy, minerals and water.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663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To use maps, atlases and globes to locate countries and describe features studied.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8803271"/>
                  </a:ext>
                </a:extLst>
              </a:tr>
              <a:tr h="5663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To use the eight points of a compass, symbols and keys to build knowledge of the UK and the wider world.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49107798"/>
                  </a:ext>
                </a:extLst>
              </a:tr>
              <a:tr h="5663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To use fieldwork to observe, measure, record and present human and physical features in the local area, using a range of methods including sketches, plans and graphs.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7637467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C3F9E7DA-8F5B-49BA-A247-7B7952D324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90781"/>
              </p:ext>
            </p:extLst>
          </p:nvPr>
        </p:nvGraphicFramePr>
        <p:xfrm>
          <a:off x="138575" y="3941560"/>
          <a:ext cx="4475954" cy="120436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75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5823">
                <a:tc>
                  <a:txBody>
                    <a:bodyPr/>
                    <a:lstStyle/>
                    <a:p>
                      <a:pPr algn="ctr"/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knowledge</a:t>
                      </a:r>
                      <a:endParaRPr lang="en-GB" altLang="en-GB" sz="1600" dirty="0"/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where our energy and natural resources come from. 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explain some ways biomes (including the oceans) are valuable, why they are under threat and how they can be protected. </a:t>
                      </a:r>
                      <a:endParaRPr lang="en-GB" sz="5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543218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explain several threats to wildlife/habitats.</a:t>
                      </a:r>
                      <a:endParaRPr lang="en-GB" sz="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869816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7B829305-5765-B34B-A02E-88645D3955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691" y="1476608"/>
            <a:ext cx="3178175" cy="2083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BA77DF4-1AB1-B749-80AE-C82952A840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674" y="3560354"/>
            <a:ext cx="2442058" cy="236552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DDE13D3-8266-6541-ACC1-7BDBE92F6A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406" y="4134824"/>
            <a:ext cx="2651140" cy="179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5515</TotalTime>
  <Words>290</Words>
  <Application>Microsoft Office PowerPoint</Application>
  <PresentationFormat>A4 Paper (210x297 mm)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 Davies</cp:lastModifiedBy>
  <cp:revision>140</cp:revision>
  <cp:lastPrinted>2017-10-30T10:21:12Z</cp:lastPrinted>
  <dcterms:created xsi:type="dcterms:W3CDTF">2017-10-15T20:56:30Z</dcterms:created>
  <dcterms:modified xsi:type="dcterms:W3CDTF">2023-01-18T19:52:10Z</dcterms:modified>
</cp:coreProperties>
</file>