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4"/>
  </p:notesMasterIdLst>
  <p:sldIdLst>
    <p:sldId id="256" r:id="rId2"/>
    <p:sldId id="257" r:id="rId3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879" autoAdjust="0"/>
    <p:restoredTop sz="94627"/>
  </p:normalViewPr>
  <p:slideViewPr>
    <p:cSldViewPr snapToGrid="0" snapToObjects="1">
      <p:cViewPr varScale="1">
        <p:scale>
          <a:sx n="107" d="100"/>
          <a:sy n="107" d="100"/>
        </p:scale>
        <p:origin x="1752" y="10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1/15/2025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2974296"/>
              </p:ext>
            </p:extLst>
          </p:nvPr>
        </p:nvGraphicFramePr>
        <p:xfrm>
          <a:off x="242130" y="541196"/>
          <a:ext cx="5184217" cy="60702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88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754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5427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</a:t>
                      </a:r>
                      <a:endParaRPr lang="en-US" sz="12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0814">
                <a:tc>
                  <a:txBody>
                    <a:bodyPr/>
                    <a:lstStyle/>
                    <a:p>
                      <a:pPr algn="ctr"/>
                      <a:r>
                        <a:rPr lang="en-GB" sz="1200" b="1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Food </a:t>
                      </a:r>
                      <a:endParaRPr lang="en-GB" sz="1200" b="1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Any substance that people or animals eat or drink to stay alive and healthy.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9246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Farming 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The activity of growing crops or raising animals for food, wool, or other products.</a:t>
                      </a:r>
                      <a:endParaRPr lang="en-GB" sz="12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83224">
                <a:tc>
                  <a:txBody>
                    <a:bodyPr/>
                    <a:lstStyle/>
                    <a:p>
                      <a:pPr algn="ctr"/>
                      <a:r>
                        <a:rPr lang="en-GB" sz="1200" b="1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Harvest </a:t>
                      </a:r>
                      <a:endParaRPr lang="en-GB" sz="1200" b="1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The process of gathering mature crops from the fields when they are ready to be eaten or used.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9169">
                <a:tc>
                  <a:txBody>
                    <a:bodyPr/>
                    <a:lstStyle/>
                    <a:p>
                      <a:pPr algn="ctr"/>
                      <a:r>
                        <a:rPr lang="en-GB" sz="1200" b="1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Local </a:t>
                      </a:r>
                      <a:endParaRPr lang="en-GB" sz="1200" b="1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Relating to a particular area or neighbourhood, often used to describe food produced nearby.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2645">
                <a:tc>
                  <a:txBody>
                    <a:bodyPr/>
                    <a:lstStyle/>
                    <a:p>
                      <a:pPr algn="ctr"/>
                      <a:r>
                        <a:rPr lang="en-GB" sz="1200" b="1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Seasonal </a:t>
                      </a:r>
                      <a:endParaRPr lang="en-GB" sz="1200" b="1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Food that is grown or available during specific times of the year.</a:t>
                      </a:r>
                      <a:r>
                        <a:rPr lang="en-GB" sz="12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12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2391">
                <a:tc>
                  <a:txBody>
                    <a:bodyPr/>
                    <a:lstStyle/>
                    <a:p>
                      <a:pPr algn="ctr"/>
                      <a:r>
                        <a:rPr lang="en-GB" sz="1200" b="1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Produce </a:t>
                      </a:r>
                      <a:endParaRPr lang="en-GB" sz="1200" b="1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Fresh fruits, vegetables, and other items grown for food.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2645">
                <a:tc>
                  <a:txBody>
                    <a:bodyPr/>
                    <a:lstStyle/>
                    <a:p>
                      <a:pPr algn="ctr"/>
                      <a:r>
                        <a:rPr lang="en-GB" sz="1200" b="1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Supply 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The amount of food available to be sold or consumed (eaten).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82645">
                <a:tc>
                  <a:txBody>
                    <a:bodyPr/>
                    <a:lstStyle/>
                    <a:p>
                      <a:pPr algn="ctr"/>
                      <a:r>
                        <a:rPr lang="en-GB" sz="1200" b="1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Vegetables 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Edible plants or parts of plants, such as carrots, peas, or spinach.</a:t>
                      </a:r>
                      <a:r>
                        <a:rPr lang="en-GB" sz="12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12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82645">
                <a:tc>
                  <a:txBody>
                    <a:bodyPr/>
                    <a:lstStyle/>
                    <a:p>
                      <a:pPr algn="ctr"/>
                      <a:r>
                        <a:rPr lang="en-GB" sz="1200" b="1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Fruits </a:t>
                      </a:r>
                      <a:endParaRPr lang="en-GB" sz="1200" b="1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The sweet, edible part of a plant that contains seeds, such as apples, bananas, and strawberries.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83224">
                <a:tc>
                  <a:txBody>
                    <a:bodyPr/>
                    <a:lstStyle/>
                    <a:p>
                      <a:pPr algn="ctr"/>
                      <a:r>
                        <a:rPr lang="en-GB" sz="1200" b="1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Sustainability </a:t>
                      </a:r>
                      <a:endParaRPr lang="en-GB" sz="1200" b="1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Using resources, like food, in a way that does not harm the environment or deplete them for future generations.</a:t>
                      </a:r>
                      <a:r>
                        <a:rPr lang="en-GB" sz="12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12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82645">
                <a:tc>
                  <a:txBody>
                    <a:bodyPr/>
                    <a:lstStyle/>
                    <a:p>
                      <a:pPr algn="ctr"/>
                      <a:r>
                        <a:rPr lang="en-GB" sz="1200" b="1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Trade </a:t>
                      </a:r>
                      <a:endParaRPr lang="en-GB" sz="1200" b="1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Exchanging goods or services, such as food, between people or countries.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8575" y="20866"/>
            <a:ext cx="518198" cy="510883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38668" y="10985"/>
            <a:ext cx="518198" cy="51088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564565" y="19474"/>
            <a:ext cx="855172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Where Does Our Food Come From? Geography – Year 2 (Spring 1)</a:t>
            </a:r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5787105"/>
              </p:ext>
            </p:extLst>
          </p:nvPr>
        </p:nvGraphicFramePr>
        <p:xfrm>
          <a:off x="5568261" y="541196"/>
          <a:ext cx="4160107" cy="18198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1601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5427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kern="1200" dirty="0">
                          <a:effectLst/>
                        </a:rPr>
                        <a:t>What should</a:t>
                      </a:r>
                      <a:r>
                        <a:rPr lang="en-GB" sz="1600" kern="1200" baseline="0" dirty="0">
                          <a:effectLst/>
                        </a:rPr>
                        <a:t> I already know? </a:t>
                      </a:r>
                      <a:endParaRPr lang="en-US" sz="14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0814">
                <a:tc>
                  <a:txBody>
                    <a:bodyPr/>
                    <a:lstStyle/>
                    <a:p>
                      <a:pPr algn="ctr"/>
                      <a:r>
                        <a:rPr lang="en-GB" sz="12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Have a good understanding of your local area.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0814">
                <a:tc>
                  <a:txBody>
                    <a:bodyPr/>
                    <a:lstStyle/>
                    <a:p>
                      <a:pPr algn="ctr"/>
                      <a:r>
                        <a:rPr lang="en-GB" sz="12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 familiar with different types of foods, fruit, vegetables, meat and dairy).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9246">
                <a:tc>
                  <a:txBody>
                    <a:bodyPr/>
                    <a:lstStyle/>
                    <a:p>
                      <a:pPr algn="ctr"/>
                      <a:r>
                        <a:rPr lang="en-GB" sz="12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Know the seasons of the year and that food can change depending on the season.</a:t>
                      </a:r>
                      <a:endParaRPr lang="en-GB" sz="12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3" name="Picture 2" descr="UK weather and seasons - BBC Bitesize">
            <a:extLst>
              <a:ext uri="{FF2B5EF4-FFF2-40B4-BE49-F238E27FC236}">
                <a16:creationId xmlns:a16="http://schemas.microsoft.com/office/drawing/2014/main" id="{7DBA7BBB-0DEF-4794-B4BC-8B51C0F9C6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7729" y="2581928"/>
            <a:ext cx="3308515" cy="1861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Types of Food English Vocabulary">
            <a:extLst>
              <a:ext uri="{FF2B5EF4-FFF2-40B4-BE49-F238E27FC236}">
                <a16:creationId xmlns:a16="http://schemas.microsoft.com/office/drawing/2014/main" id="{0FD67732-0C9F-476B-A513-F796A91E59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6726" y="4663880"/>
            <a:ext cx="3003176" cy="2002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8575" y="20866"/>
            <a:ext cx="518198" cy="510883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38668" y="10985"/>
            <a:ext cx="518198" cy="51088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564565" y="303863"/>
            <a:ext cx="85517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Where Does Our Food Come From? Geography – Year 2 (Spring 1)</a:t>
            </a:r>
          </a:p>
          <a:p>
            <a:pPr algn="ctr"/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0106238"/>
              </p:ext>
            </p:extLst>
          </p:nvPr>
        </p:nvGraphicFramePr>
        <p:xfrm>
          <a:off x="173927" y="909595"/>
          <a:ext cx="4335319" cy="501061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335319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608940">
                <a:tc>
                  <a:txBody>
                    <a:bodyPr/>
                    <a:lstStyle/>
                    <a:p>
                      <a:pPr algn="ctr"/>
                      <a:r>
                        <a:rPr lang="en-GB" sz="1600" kern="1200" dirty="0">
                          <a:effectLst/>
                        </a:rPr>
                        <a:t>Key Facts</a:t>
                      </a:r>
                      <a:r>
                        <a:rPr lang="en-GB" sz="1600" kern="1200" baseline="0" dirty="0">
                          <a:effectLst/>
                        </a:rPr>
                        <a:t> </a:t>
                      </a:r>
                      <a:endParaRPr lang="en-US" sz="16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61856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Food comes from different places such as the sea (fish) and forests (nuts and berries).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896471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Plants are grown for food through farming. This includes vegetables (like carrots and peas), fruits (like apples and bananas), and grains (like wheat and rice).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75303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After food is grown or produced, it often travels long distances to get to markets and shops. This can involve packaging, transportation by trucks, ships, or planes, and storage.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28929875"/>
                  </a:ext>
                </a:extLst>
              </a:tr>
              <a:tr h="573741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Animals are raised for food, such as cows for beef, chickens for eggs and meat, and cows for milk.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779929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Some foods are available only at certain times of the year because they grow in specific seasons, like strawberries in the summer and pumpkins in the autumn.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779929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Some people are concerned about food waste and the importance of recycling packaging and using resources wisely.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21617309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7238356"/>
              </p:ext>
            </p:extLst>
          </p:nvPr>
        </p:nvGraphicFramePr>
        <p:xfrm>
          <a:off x="4953000" y="909595"/>
          <a:ext cx="4335319" cy="372374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335319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436955">
                <a:tc>
                  <a:txBody>
                    <a:bodyPr/>
                    <a:lstStyle/>
                    <a:p>
                      <a:pPr algn="ctr"/>
                      <a:r>
                        <a:rPr lang="en-GB" sz="1600" kern="1200" dirty="0">
                          <a:effectLst/>
                        </a:rPr>
                        <a:t>What will I learn </a:t>
                      </a:r>
                      <a:endParaRPr lang="en-US" sz="16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56353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food comes from different sources: plants (vegetables, fruits, grains) and animals (meat, dairy, eggs).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0201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explore basic farming processes, such as planting, growing, and harvesting crops.</a:t>
                      </a:r>
                      <a:endParaRPr lang="en-GB" sz="12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56353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why some foods are seasonal and how weather and climate affect food production.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456353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food may come from near or far, and this journey involves multiple steps to get it to the consumer.</a:t>
                      </a:r>
                      <a:endParaRPr lang="en-GB" sz="12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456353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how food is sold in local markets and shops and what happens to food when it is purchased by people.</a:t>
                      </a:r>
                      <a:endParaRPr lang="en-GB" sz="12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6353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the importance of eating a balanced diet and the different food groups (fruits, vegetables, grains, protein, dairy).</a:t>
                      </a:r>
                      <a:endParaRPr lang="en-GB" sz="12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301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begin to understand how food production can impact the environment, including ideas like sustainable farming and reducing food waste.</a:t>
                      </a:r>
                      <a:endParaRPr lang="en-GB" sz="12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2" name="Picture 2" descr="Pin page">
            <a:extLst>
              <a:ext uri="{FF2B5EF4-FFF2-40B4-BE49-F238E27FC236}">
                <a16:creationId xmlns:a16="http://schemas.microsoft.com/office/drawing/2014/main" id="{C1E4477E-A485-4BC9-8308-891B9F295F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4475" y="4834924"/>
            <a:ext cx="3944193" cy="202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19298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5129</TotalTime>
  <Words>570</Words>
  <Application>Microsoft Office PowerPoint</Application>
  <PresentationFormat>A4 Paper (210x297 mm)</PresentationFormat>
  <Paragraphs>46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Davina Parkash (Staff)</cp:lastModifiedBy>
  <cp:revision>75</cp:revision>
  <cp:lastPrinted>2017-10-30T10:21:12Z</cp:lastPrinted>
  <dcterms:created xsi:type="dcterms:W3CDTF">2017-10-15T20:56:30Z</dcterms:created>
  <dcterms:modified xsi:type="dcterms:W3CDTF">2025-01-15T11:44:34Z</dcterms:modified>
</cp:coreProperties>
</file>