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279" autoAdjust="0"/>
    <p:restoredTop sz="94627"/>
  </p:normalViewPr>
  <p:slideViewPr>
    <p:cSldViewPr snapToGrid="0" snapToObjects="1">
      <p:cViewPr varScale="1">
        <p:scale>
          <a:sx n="73" d="100"/>
          <a:sy n="73" d="100"/>
        </p:scale>
        <p:origin x="546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103285"/>
              </p:ext>
            </p:extLst>
          </p:nvPr>
        </p:nvGraphicFramePr>
        <p:xfrm>
          <a:off x="206476" y="521868"/>
          <a:ext cx="2906485" cy="56826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0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81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167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1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1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material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any substance that has a name. </a:t>
                      </a:r>
                      <a:r>
                        <a:rPr lang="en-GB" sz="1100" dirty="0" err="1"/>
                        <a:t>Eg.</a:t>
                      </a:r>
                      <a:r>
                        <a:rPr lang="en-GB" sz="1100" dirty="0"/>
                        <a:t> chalk, paper, wood, iron, air, water.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1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thermal insulator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materials that prevent heat from passing through them.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894"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thermal conductor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Materials that heat passes through easily.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11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electrical insulator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materials that do not allow electricity to pass through them.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11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electrical conductor</a:t>
                      </a:r>
                    </a:p>
                    <a:p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 conductor allows electricity to pass through it.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1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transparent</a:t>
                      </a:r>
                    </a:p>
                    <a:p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material that light completely passes through.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1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translucent</a:t>
                      </a:r>
                    </a:p>
                    <a:p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material that some light passes through but it is scattered.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11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absorbent</a:t>
                      </a:r>
                    </a:p>
                    <a:p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different types of materials which can soak up liquid.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110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permeable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material that allows something such as water or gas can pass through it or soak into it.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84886947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366778"/>
              </p:ext>
            </p:extLst>
          </p:nvPr>
        </p:nvGraphicFramePr>
        <p:xfrm>
          <a:off x="3207110" y="531751"/>
          <a:ext cx="3265892" cy="270067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65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667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0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compare the suitability of a variety of everyday materials, including wood, metal, plastic, glass, brick, rock, paper and cardboard for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particular uses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Compare and group materials together, according to whether they are solids, liquids or gases.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Observe that some materials change state when they are heated or cooled, and measure or research the temperature at which this happens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degrees Celsius (°C).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31331280"/>
                  </a:ext>
                </a:extLst>
              </a:tr>
              <a:tr h="419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the part played by evaporation and condensation in the water cycle and associate the rate of evaporation with temperature.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1954746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126826"/>
              </p:ext>
            </p:extLst>
          </p:nvPr>
        </p:nvGraphicFramePr>
        <p:xfrm>
          <a:off x="6615953" y="531750"/>
          <a:ext cx="3158390" cy="144509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0353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81803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826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Facts 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91886">
                <a:tc>
                  <a:txBody>
                    <a:bodyPr/>
                    <a:lstStyle/>
                    <a:p>
                      <a:r>
                        <a:rPr lang="en-US" sz="11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Materials have different uses depending on their properties and state (liquid, solid, gas).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Properties include hardness, transparency, electrical and thermal conductivity and attraction to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magnets.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49005" y="62715"/>
            <a:ext cx="87423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Science: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Properties and changes of materials                   (Spring 1)      YEAR:  5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2264365"/>
              </p:ext>
            </p:extLst>
          </p:nvPr>
        </p:nvGraphicFramePr>
        <p:xfrm>
          <a:off x="6585927" y="3666008"/>
          <a:ext cx="3218441" cy="2660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84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137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Scientific enquiry &amp; skills</a:t>
                      </a:r>
                    </a:p>
                  </a:txBody>
                  <a:tcPr marL="74295" marR="74295" marT="37148" marB="37148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43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Give reasons for the particular uses of everyday materials </a:t>
                      </a:r>
                      <a:r>
                        <a:rPr lang="en-GB" sz="11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eg.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including metals, wood and plastic (based on fair tests and comparisons.)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Compare and group together everyday materials on the basis of their properties, including their hardness, solubility, transparency, conductivity (electrical and thermal), and response to magnets.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Taking measurements, using a range of equipment, with increasing accuracy and, taking repeat readings when appropriate.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618302826"/>
                  </a:ext>
                </a:extLst>
              </a:tr>
              <a:tr h="384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Planning different types of scientific enquiries to answer questions.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45774673"/>
                  </a:ext>
                </a:extLst>
              </a:tr>
            </a:tbl>
          </a:graphicData>
        </a:graphic>
      </p:graphicFrame>
      <p:pic>
        <p:nvPicPr>
          <p:cNvPr id="6" name="Picture 5" descr="A picture containing timeline&#10;&#10;Description automatically generated">
            <a:extLst>
              <a:ext uri="{FF2B5EF4-FFF2-40B4-BE49-F238E27FC236}">
                <a16:creationId xmlns:a16="http://schemas.microsoft.com/office/drawing/2014/main" id="{9AA839B2-7C7F-4F41-87E8-3B74A7CC8C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7110" y="3625576"/>
            <a:ext cx="3315819" cy="2114322"/>
          </a:xfrm>
          <a:prstGeom prst="rect">
            <a:avLst/>
          </a:prstGeom>
        </p:spPr>
      </p:pic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EC9A6E1A-A732-EF40-AFDD-E6A6C08C6A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52156" y="2056822"/>
            <a:ext cx="2906485" cy="1514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5522</TotalTime>
  <Words>378</Words>
  <Application>Microsoft Office PowerPoint</Application>
  <PresentationFormat>A4 Paper (210x297 mm)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LWood</cp:lastModifiedBy>
  <cp:revision>80</cp:revision>
  <cp:lastPrinted>2022-01-04T08:12:32Z</cp:lastPrinted>
  <dcterms:created xsi:type="dcterms:W3CDTF">2017-10-15T20:56:30Z</dcterms:created>
  <dcterms:modified xsi:type="dcterms:W3CDTF">2022-01-04T08:13:06Z</dcterms:modified>
</cp:coreProperties>
</file>