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100" d="100"/>
          <a:sy n="100" d="100"/>
        </p:scale>
        <p:origin x="70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338713"/>
              </p:ext>
            </p:extLst>
          </p:nvPr>
        </p:nvGraphicFramePr>
        <p:xfrm>
          <a:off x="240748" y="521870"/>
          <a:ext cx="3652383" cy="4354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99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914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features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like houses, roads and bridges are things that have been built by people.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7511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Physical features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anything that is on the Earth naturally. Bodies of water – an area of land that is covered by water. Landforms – natural surfaces of the earth.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2162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Topographical features, 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mountains, hills, valleys, lakes, oceans, rivers, cities, dams, and roads. Elevation - The elevation, or height, of mountains and other objects is recorded as part of topography.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3241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Environment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surroundings or conditions in which a person, animal, or plant lives or operates.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3241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Grid reference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reference indicating a location in terms of a series of vertical and horizontal grid lines identified by numbers or letters.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2230144"/>
                  </a:ext>
                </a:extLst>
              </a:tr>
              <a:tr h="613241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dirty="0"/>
                        <a:t>Compass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 tool for finding direction. The needle, which can spin freely, always points north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51621568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466550"/>
              </p:ext>
            </p:extLst>
          </p:nvPr>
        </p:nvGraphicFramePr>
        <p:xfrm>
          <a:off x="1824167" y="5009986"/>
          <a:ext cx="5850076" cy="16402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850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424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1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difference between human and physical geography.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 area in which I live and other area of the UK have changed over time and due to different circumstances e.g. War, the need for new housing and transport links.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grid references are used to locate places on a map.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7112423"/>
                  </a:ext>
                </a:extLst>
              </a:tr>
              <a:tr h="2652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use a compass and the 8 points of the compass.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33718"/>
                  </a:ext>
                </a:extLst>
              </a:tr>
              <a:tr h="267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 area around where I live has changed over time and some idea of why that has happened,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redistribution of land due to Smart Motorways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197091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425779"/>
              </p:ext>
            </p:extLst>
          </p:nvPr>
        </p:nvGraphicFramePr>
        <p:xfrm>
          <a:off x="3953008" y="521870"/>
          <a:ext cx="3721235" cy="22099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819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48303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5359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5017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be able to identify and locate the geographical regions and key topographical features of the UK (including hills, mountains, coasts and rivers), and land-use patterns; and understand how some of these aspects have changed over time.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7646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be able to locate the UK's major urban areas, knowing some of their distinct characteristics and how some of these have changed over time.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5202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understand how a region has changed and how it is different from another region of the UK.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5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Geography: </a:t>
            </a:r>
            <a:r>
              <a:rPr lang="en-GB" altLang="en-US" sz="1400" b="1" dirty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Changes in our Local Environment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(Autumn 1)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pic>
        <p:nvPicPr>
          <p:cNvPr id="1030" name="Picture 6" descr="Types of Industries to Consider when Choosing your Career">
            <a:extLst>
              <a:ext uri="{FF2B5EF4-FFF2-40B4-BE49-F238E27FC236}">
                <a16:creationId xmlns:a16="http://schemas.microsoft.com/office/drawing/2014/main" id="{C0D6A85B-0773-46C3-B585-63D306BA0F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9" r="14516"/>
          <a:stretch/>
        </p:blipFill>
        <p:spPr bwMode="auto">
          <a:xfrm>
            <a:off x="7701379" y="541740"/>
            <a:ext cx="2061746" cy="192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y Local Area Map Drawn Illustration - Twinkl">
            <a:extLst>
              <a:ext uri="{FF2B5EF4-FFF2-40B4-BE49-F238E27FC236}">
                <a16:creationId xmlns:a16="http://schemas.microsoft.com/office/drawing/2014/main" id="{5496FE69-0714-4DC8-AA80-549E9E2DAD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8" r="15010"/>
          <a:stretch/>
        </p:blipFill>
        <p:spPr bwMode="auto">
          <a:xfrm>
            <a:off x="7799907" y="2499648"/>
            <a:ext cx="1963217" cy="140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ompass 8 Point">
            <a:extLst>
              <a:ext uri="{FF2B5EF4-FFF2-40B4-BE49-F238E27FC236}">
                <a16:creationId xmlns:a16="http://schemas.microsoft.com/office/drawing/2014/main" id="{ACB897CF-306D-4CD0-A809-1756EB8DA7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1" r="9672"/>
          <a:stretch/>
        </p:blipFill>
        <p:spPr bwMode="auto">
          <a:xfrm>
            <a:off x="240748" y="4996290"/>
            <a:ext cx="1352851" cy="1269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Geographical map of United Kingdom (UK): topography and physical features  of United Kingdom (UK)">
            <a:extLst>
              <a:ext uri="{FF2B5EF4-FFF2-40B4-BE49-F238E27FC236}">
                <a16:creationId xmlns:a16="http://schemas.microsoft.com/office/drawing/2014/main" id="{C8BF1780-4CD4-445E-85DF-BDB889922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907" y="3994525"/>
            <a:ext cx="1962150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Economic Structure of the UK – GCSE Geography B Edexcel Revision – Study  Rocket">
            <a:extLst>
              <a:ext uri="{FF2B5EF4-FFF2-40B4-BE49-F238E27FC236}">
                <a16:creationId xmlns:a16="http://schemas.microsoft.com/office/drawing/2014/main" id="{7A089414-B01A-4B7D-8D7F-A49C66584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795" y="2833356"/>
            <a:ext cx="3682584" cy="204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5251</TotalTime>
  <Words>378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 Barnard</cp:lastModifiedBy>
  <cp:revision>88</cp:revision>
  <cp:lastPrinted>2017-10-30T10:21:12Z</cp:lastPrinted>
  <dcterms:created xsi:type="dcterms:W3CDTF">2017-10-15T20:56:30Z</dcterms:created>
  <dcterms:modified xsi:type="dcterms:W3CDTF">2022-09-01T16:21:03Z</dcterms:modified>
</cp:coreProperties>
</file>