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A8C1E1-421A-A715-6D9F-0F5CE0B66F97}" v="166" dt="2022-06-06T13:40:20.139"/>
    <p1510:client id="{2576646D-01CB-BCEF-26AD-53BCE061708F}" v="396" dt="2021-11-26T08:58:06.017"/>
    <p1510:client id="{639D161F-E35E-A0DC-4E47-D43EE39361C1}" v="270" dt="2022-06-10T14:34:13.322"/>
    <p1510:client id="{6468B6D8-7DDA-C9BA-9A9F-A5AA792EC9D8}" v="167" dt="2022-03-14T16:03:01.471"/>
    <p1510:client id="{69862772-BCF7-E155-75D7-C15B730AE098}" v="645" dt="2021-12-08T13:41:53.113"/>
    <p1510:client id="{6FF11F6B-F983-F99C-9914-235036B3EECA}" v="7" dt="2022-06-10T15:11:45.933"/>
    <p1510:client id="{79C1FB9C-EBBE-0A81-2880-864D10D3450E}" v="474" dt="2021-11-21T20:01:34.834"/>
    <p1510:client id="{891587E2-F9F2-DE8C-A2F4-6DCA38E553A9}" v="1183" dt="2022-02-28T21:32:13.117"/>
    <p1510:client id="{9AC85367-0325-84EA-D59F-8F0BCFC2E92D}" v="1809" dt="2022-06-05T19:15:20.310"/>
    <p1510:client id="{A5C820F9-F552-5B9E-2F8D-C670C2D3DA19}" v="161" dt="2021-09-05T10:18:02.898"/>
    <p1510:client id="{AEFEA824-34EA-8D28-60F0-0E4EAB513671}" v="67" dt="2022-02-28T20:49:31.789"/>
    <p1510:client id="{FA0FED93-E364-D5AA-5591-A5327219F2C6}" v="1610" dt="2021-08-29T18:52:21.9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E171933-4619-4E11-9A3F-F7608DF75F80}" styleName="Medium Style 1 –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68" d="100"/>
          <a:sy n="6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racken" userId="S::cbracken@dorneyschool.co.uk::3342fa20-b388-4778-8551-f1f395e8a16e" providerId="AD" clId="Web-{891587E2-F9F2-DE8C-A2F4-6DCA38E553A9}"/>
    <pc:docChg chg="modSld">
      <pc:chgData name="C Bracken" userId="S::cbracken@dorneyschool.co.uk::3342fa20-b388-4778-8551-f1f395e8a16e" providerId="AD" clId="Web-{891587E2-F9F2-DE8C-A2F4-6DCA38E553A9}" dt="2022-02-28T21:32:13.117" v="1129" actId="1076"/>
      <pc:docMkLst>
        <pc:docMk/>
      </pc:docMkLst>
      <pc:sldChg chg="addSp modSp">
        <pc:chgData name="C Bracken" userId="S::cbracken@dorneyschool.co.uk::3342fa20-b388-4778-8551-f1f395e8a16e" providerId="AD" clId="Web-{891587E2-F9F2-DE8C-A2F4-6DCA38E553A9}" dt="2022-02-28T21:32:13.117" v="1129" actId="1076"/>
        <pc:sldMkLst>
          <pc:docMk/>
          <pc:sldMk cId="123089539" sldId="256"/>
        </pc:sldMkLst>
        <pc:graphicFrameChg chg="mod modGraphic">
          <ac:chgData name="C Bracken" userId="S::cbracken@dorneyschool.co.uk::3342fa20-b388-4778-8551-f1f395e8a16e" providerId="AD" clId="Web-{891587E2-F9F2-DE8C-A2F4-6DCA38E553A9}" dt="2022-02-28T21:28:22.222" v="1011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91587E2-F9F2-DE8C-A2F4-6DCA38E553A9}" dt="2022-02-28T21:29:49.462" v="1017" actId="1076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add mod modGraphic">
          <ac:chgData name="C Bracken" userId="S::cbracken@dorneyschool.co.uk::3342fa20-b388-4778-8551-f1f395e8a16e" providerId="AD" clId="Web-{891587E2-F9F2-DE8C-A2F4-6DCA38E553A9}" dt="2022-02-28T21:32:13.117" v="1129" actId="1076"/>
          <ac:graphicFrameMkLst>
            <pc:docMk/>
            <pc:sldMk cId="123089539" sldId="256"/>
            <ac:graphicFrameMk id="23" creationId="{3E890C7D-DDDD-4A03-9449-72DA7F1124BB}"/>
          </ac:graphicFrameMkLst>
        </pc:graphicFrameChg>
        <pc:picChg chg="add mod">
          <ac:chgData name="C Bracken" userId="S::cbracken@dorneyschool.co.uk::3342fa20-b388-4778-8551-f1f395e8a16e" providerId="AD" clId="Web-{891587E2-F9F2-DE8C-A2F4-6DCA38E553A9}" dt="2022-02-28T21:08:07.765" v="59" actId="1076"/>
          <ac:picMkLst>
            <pc:docMk/>
            <pc:sldMk cId="123089539" sldId="256"/>
            <ac:picMk id="3" creationId="{FA004EAB-633C-45D1-A097-1315DA5AC30D}"/>
          </ac:picMkLst>
        </pc:picChg>
        <pc:picChg chg="add mod modCrop">
          <ac:chgData name="C Bracken" userId="S::cbracken@dorneyschool.co.uk::3342fa20-b388-4778-8551-f1f395e8a16e" providerId="AD" clId="Web-{891587E2-F9F2-DE8C-A2F4-6DCA38E553A9}" dt="2022-02-28T21:10:11.716" v="77" actId="1076"/>
          <ac:picMkLst>
            <pc:docMk/>
            <pc:sldMk cId="123089539" sldId="256"/>
            <ac:picMk id="5" creationId="{7A5923EE-0236-427F-96F5-35F9653C8415}"/>
          </ac:picMkLst>
        </pc:picChg>
        <pc:picChg chg="add mod modCrop">
          <ac:chgData name="C Bracken" userId="S::cbracken@dorneyschool.co.uk::3342fa20-b388-4778-8551-f1f395e8a16e" providerId="AD" clId="Web-{891587E2-F9F2-DE8C-A2F4-6DCA38E553A9}" dt="2022-02-28T21:10:20.138" v="79" actId="14100"/>
          <ac:picMkLst>
            <pc:docMk/>
            <pc:sldMk cId="123089539" sldId="256"/>
            <ac:picMk id="6" creationId="{254F3171-4B69-4BA1-B6E2-25418FD0929B}"/>
          </ac:picMkLst>
        </pc:picChg>
        <pc:picChg chg="add mod modCrop">
          <ac:chgData name="C Bracken" userId="S::cbracken@dorneyschool.co.uk::3342fa20-b388-4778-8551-f1f395e8a16e" providerId="AD" clId="Web-{891587E2-F9F2-DE8C-A2F4-6DCA38E553A9}" dt="2022-02-28T21:10:51.546" v="87" actId="14100"/>
          <ac:picMkLst>
            <pc:docMk/>
            <pc:sldMk cId="123089539" sldId="256"/>
            <ac:picMk id="7" creationId="{CE163EA0-059C-470E-A635-F10D8F0D4979}"/>
          </ac:picMkLst>
        </pc:picChg>
        <pc:picChg chg="add mod modCrop">
          <ac:chgData name="C Bracken" userId="S::cbracken@dorneyschool.co.uk::3342fa20-b388-4778-8551-f1f395e8a16e" providerId="AD" clId="Web-{891587E2-F9F2-DE8C-A2F4-6DCA38E553A9}" dt="2022-02-28T21:11:33.049" v="94" actId="14100"/>
          <ac:picMkLst>
            <pc:docMk/>
            <pc:sldMk cId="123089539" sldId="256"/>
            <ac:picMk id="9" creationId="{6BFEC9BD-817C-441C-BD4C-BF85D695EAA0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0.542" v="912" actId="1076"/>
          <ac:picMkLst>
            <pc:docMk/>
            <pc:sldMk cId="123089539" sldId="256"/>
            <ac:picMk id="10" creationId="{8CE03454-8B14-4B12-BC44-69CD8628DF94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0.558" v="913" actId="1076"/>
          <ac:picMkLst>
            <pc:docMk/>
            <pc:sldMk cId="123089539" sldId="256"/>
            <ac:picMk id="11" creationId="{E5182827-FBDA-485D-A633-A1C9AEC7CFD5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0.558" v="914" actId="1076"/>
          <ac:picMkLst>
            <pc:docMk/>
            <pc:sldMk cId="123089539" sldId="256"/>
            <ac:picMk id="12" creationId="{4620CD21-5C81-4FBD-BA38-BAE5C431308A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0.573" v="915" actId="1076"/>
          <ac:picMkLst>
            <pc:docMk/>
            <pc:sldMk cId="123089539" sldId="256"/>
            <ac:picMk id="13" creationId="{F2A1C3FE-70EA-4184-B26D-FBE75628AAA9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0.589" v="916" actId="1076"/>
          <ac:picMkLst>
            <pc:docMk/>
            <pc:sldMk cId="123089539" sldId="256"/>
            <ac:picMk id="14" creationId="{BC30AF8A-94F3-44DF-8483-14FDD66A044C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6.074" v="917" actId="1076"/>
          <ac:picMkLst>
            <pc:docMk/>
            <pc:sldMk cId="123089539" sldId="256"/>
            <ac:picMk id="15" creationId="{44FF7535-AEFD-466C-BE8F-3F44AFDA6B02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6:26.089" v="918" actId="1076"/>
          <ac:picMkLst>
            <pc:docMk/>
            <pc:sldMk cId="123089539" sldId="256"/>
            <ac:picMk id="16" creationId="{E4D81E4D-E013-425F-B6DC-9C37463F819B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7:00.560" v="930" actId="1076"/>
          <ac:picMkLst>
            <pc:docMk/>
            <pc:sldMk cId="123089539" sldId="256"/>
            <ac:picMk id="17" creationId="{76DAB7C2-0FAC-433E-8DBA-A6014905E3D8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7:24.828" v="934" actId="14100"/>
          <ac:picMkLst>
            <pc:docMk/>
            <pc:sldMk cId="123089539" sldId="256"/>
            <ac:picMk id="20" creationId="{B569BDBA-73E7-44F8-A5C9-8D0A9ADFE382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8:15.784" v="997" actId="1076"/>
          <ac:picMkLst>
            <pc:docMk/>
            <pc:sldMk cId="123089539" sldId="256"/>
            <ac:picMk id="21" creationId="{68490A34-2C03-4279-AA1D-0B2D82F7B4FD}"/>
          </ac:picMkLst>
        </pc:picChg>
        <pc:picChg chg="add mod">
          <ac:chgData name="C Bracken" userId="S::cbracken@dorneyschool.co.uk::3342fa20-b388-4778-8551-f1f395e8a16e" providerId="AD" clId="Web-{891587E2-F9F2-DE8C-A2F4-6DCA38E553A9}" dt="2022-02-28T21:28:51.130" v="1016" actId="1076"/>
          <ac:picMkLst>
            <pc:docMk/>
            <pc:sldMk cId="123089539" sldId="256"/>
            <ac:picMk id="22" creationId="{192A77EE-3E71-43D8-94EA-3B8397DE3E5E}"/>
          </ac:picMkLst>
        </pc:picChg>
      </pc:sldChg>
    </pc:docChg>
  </pc:docChgLst>
  <pc:docChgLst>
    <pc:chgData name="C Bracken" userId="S::cbracken@dorneyschool.co.uk::3342fa20-b388-4778-8551-f1f395e8a16e" providerId="AD" clId="Web-{11A8C1E1-421A-A715-6D9F-0F5CE0B66F97}"/>
    <pc:docChg chg="modSld">
      <pc:chgData name="C Bracken" userId="S::cbracken@dorneyschool.co.uk::3342fa20-b388-4778-8551-f1f395e8a16e" providerId="AD" clId="Web-{11A8C1E1-421A-A715-6D9F-0F5CE0B66F97}" dt="2022-06-06T13:40:20.139" v="156" actId="14100"/>
      <pc:docMkLst>
        <pc:docMk/>
      </pc:docMkLst>
      <pc:sldChg chg="addSp delSp modSp">
        <pc:chgData name="C Bracken" userId="S::cbracken@dorneyschool.co.uk::3342fa20-b388-4778-8551-f1f395e8a16e" providerId="AD" clId="Web-{11A8C1E1-421A-A715-6D9F-0F5CE0B66F97}" dt="2022-06-06T13:40:20.139" v="156" actId="14100"/>
        <pc:sldMkLst>
          <pc:docMk/>
          <pc:sldMk cId="123089539" sldId="256"/>
        </pc:sldMkLst>
        <pc:spChg chg="add del mod">
          <ac:chgData name="C Bracken" userId="S::cbracken@dorneyschool.co.uk::3342fa20-b388-4778-8551-f1f395e8a16e" providerId="AD" clId="Web-{11A8C1E1-421A-A715-6D9F-0F5CE0B66F97}" dt="2022-06-06T13:39:37.529" v="144"/>
          <ac:spMkLst>
            <pc:docMk/>
            <pc:sldMk cId="123089539" sldId="256"/>
            <ac:spMk id="6" creationId="{64E5067D-5E48-3C90-0F7A-FE5B7B7321F7}"/>
          </ac:spMkLst>
        </pc:spChg>
        <pc:spChg chg="add del mod">
          <ac:chgData name="C Bracken" userId="S::cbracken@dorneyschool.co.uk::3342fa20-b388-4778-8551-f1f395e8a16e" providerId="AD" clId="Web-{11A8C1E1-421A-A715-6D9F-0F5CE0B66F97}" dt="2022-06-06T13:39:29.294" v="142"/>
          <ac:spMkLst>
            <pc:docMk/>
            <pc:sldMk cId="123089539" sldId="256"/>
            <ac:spMk id="10" creationId="{A036AB06-C091-A4A4-C77E-47194055FC6A}"/>
          </ac:spMkLst>
        </pc:spChg>
        <pc:spChg chg="add del mod">
          <ac:chgData name="C Bracken" userId="S::cbracken@dorneyschool.co.uk::3342fa20-b388-4778-8551-f1f395e8a16e" providerId="AD" clId="Web-{11A8C1E1-421A-A715-6D9F-0F5CE0B66F97}" dt="2022-06-06T13:39:30.998" v="143"/>
          <ac:spMkLst>
            <pc:docMk/>
            <pc:sldMk cId="123089539" sldId="256"/>
            <ac:spMk id="13" creationId="{21ADD798-3FF7-0AE1-6C63-3A6231443FBA}"/>
          </ac:spMkLst>
        </pc:spChg>
        <pc:spChg chg="add del mod">
          <ac:chgData name="C Bracken" userId="S::cbracken@dorneyschool.co.uk::3342fa20-b388-4778-8551-f1f395e8a16e" providerId="AD" clId="Web-{11A8C1E1-421A-A715-6D9F-0F5CE0B66F97}" dt="2022-06-06T13:40:14.077" v="153"/>
          <ac:spMkLst>
            <pc:docMk/>
            <pc:sldMk cId="123089539" sldId="256"/>
            <ac:spMk id="16" creationId="{1B41F19D-87FD-1B9E-22B7-793883B7EB90}"/>
          </ac:spMkLst>
        </pc:spChg>
        <pc:graphicFrameChg chg="add mod modGraphic">
          <ac:chgData name="C Bracken" userId="S::cbracken@dorneyschool.co.uk::3342fa20-b388-4778-8551-f1f395e8a16e" providerId="AD" clId="Web-{11A8C1E1-421A-A715-6D9F-0F5CE0B66F97}" dt="2022-06-06T13:37:04.229" v="98" actId="1076"/>
          <ac:graphicFrameMkLst>
            <pc:docMk/>
            <pc:sldMk cId="123089539" sldId="256"/>
            <ac:graphicFrameMk id="3" creationId="{B2EDCDFB-6664-9E2F-D705-5EF8DCC9A9C5}"/>
          </ac:graphicFrameMkLst>
        </pc:graphicFrameChg>
        <pc:graphicFrameChg chg="mod modGraphic">
          <ac:chgData name="C Bracken" userId="S::cbracken@dorneyschool.co.uk::3342fa20-b388-4778-8551-f1f395e8a16e" providerId="AD" clId="Web-{11A8C1E1-421A-A715-6D9F-0F5CE0B66F97}" dt="2022-06-06T13:39:07.216" v="135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11A8C1E1-421A-A715-6D9F-0F5CE0B66F97}" dt="2022-06-06T13:37:09.714" v="99"/>
          <ac:graphicFrameMkLst>
            <pc:docMk/>
            <pc:sldMk cId="123089539" sldId="256"/>
            <ac:graphicFrameMk id="23" creationId="{3E890C7D-DDDD-4A03-9449-72DA7F1124BB}"/>
          </ac:graphicFrameMkLst>
        </pc:graphicFrameChg>
        <pc:picChg chg="add mod">
          <ac:chgData name="C Bracken" userId="S::cbracken@dorneyschool.co.uk::3342fa20-b388-4778-8551-f1f395e8a16e" providerId="AD" clId="Web-{11A8C1E1-421A-A715-6D9F-0F5CE0B66F97}" dt="2022-06-06T13:37:54.215" v="109" actId="14100"/>
          <ac:picMkLst>
            <pc:docMk/>
            <pc:sldMk cId="123089539" sldId="256"/>
            <ac:picMk id="5" creationId="{6519C1FA-B21E-29BB-4761-A7A8BA319FFD}"/>
          </ac:picMkLst>
        </pc:picChg>
        <pc:picChg chg="add mod">
          <ac:chgData name="C Bracken" userId="S::cbracken@dorneyschool.co.uk::3342fa20-b388-4778-8551-f1f395e8a16e" providerId="AD" clId="Web-{11A8C1E1-421A-A715-6D9F-0F5CE0B66F97}" dt="2022-06-06T13:38:30.043" v="119" actId="1076"/>
          <ac:picMkLst>
            <pc:docMk/>
            <pc:sldMk cId="123089539" sldId="256"/>
            <ac:picMk id="9" creationId="{856F774B-20A5-F6C6-1ADB-E8C5DEFBB56A}"/>
          </ac:picMkLst>
        </pc:picChg>
        <pc:picChg chg="add mod">
          <ac:chgData name="C Bracken" userId="S::cbracken@dorneyschool.co.uk::3342fa20-b388-4778-8551-f1f395e8a16e" providerId="AD" clId="Web-{11A8C1E1-421A-A715-6D9F-0F5CE0B66F97}" dt="2022-06-06T13:39:43.045" v="146" actId="1076"/>
          <ac:picMkLst>
            <pc:docMk/>
            <pc:sldMk cId="123089539" sldId="256"/>
            <ac:picMk id="12" creationId="{68B073C2-A447-9FB1-5E19-994B77F7E020}"/>
          </ac:picMkLst>
        </pc:picChg>
        <pc:picChg chg="add mod">
          <ac:chgData name="C Bracken" userId="S::cbracken@dorneyschool.co.uk::3342fa20-b388-4778-8551-f1f395e8a16e" providerId="AD" clId="Web-{11A8C1E1-421A-A715-6D9F-0F5CE0B66F97}" dt="2022-06-06T13:40:20.139" v="156" actId="14100"/>
          <ac:picMkLst>
            <pc:docMk/>
            <pc:sldMk cId="123089539" sldId="256"/>
            <ac:picMk id="15" creationId="{7787B466-DDF5-15EF-4B8F-DE37AAC51B5D}"/>
          </ac:picMkLst>
        </pc:picChg>
      </pc:sldChg>
    </pc:docChg>
  </pc:docChgLst>
  <pc:docChgLst>
    <pc:chgData name="C Bracken" userId="S::cbracken@dorneyschool.co.uk::3342fa20-b388-4778-8551-f1f395e8a16e" providerId="AD" clId="Web-{69862772-BCF7-E155-75D7-C15B730AE098}"/>
    <pc:docChg chg="modSld">
      <pc:chgData name="C Bracken" userId="S::cbracken@dorneyschool.co.uk::3342fa20-b388-4778-8551-f1f395e8a16e" providerId="AD" clId="Web-{69862772-BCF7-E155-75D7-C15B730AE098}" dt="2021-12-08T13:41:53.113" v="621" actId="1076"/>
      <pc:docMkLst>
        <pc:docMk/>
      </pc:docMkLst>
      <pc:sldChg chg="addSp delSp modSp">
        <pc:chgData name="C Bracken" userId="S::cbracken@dorneyschool.co.uk::3342fa20-b388-4778-8551-f1f395e8a16e" providerId="AD" clId="Web-{69862772-BCF7-E155-75D7-C15B730AE098}" dt="2021-12-08T13:41:53.113" v="621" actId="1076"/>
        <pc:sldMkLst>
          <pc:docMk/>
          <pc:sldMk cId="123089539" sldId="256"/>
        </pc:sldMkLst>
        <pc:graphicFrameChg chg="mod modGraphic">
          <ac:chgData name="C Bracken" userId="S::cbracken@dorneyschool.co.uk::3342fa20-b388-4778-8551-f1f395e8a16e" providerId="AD" clId="Web-{69862772-BCF7-E155-75D7-C15B730AE098}" dt="2021-12-08T13:41:15.253" v="608" actId="1076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69862772-BCF7-E155-75D7-C15B730AE098}" dt="2021-12-08T13:36:25.919" v="355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69862772-BCF7-E155-75D7-C15B730AE098}" dt="2021-12-08T13:41:28.972" v="613" actId="1076"/>
          <ac:graphicFrameMkLst>
            <pc:docMk/>
            <pc:sldMk cId="123089539" sldId="256"/>
            <ac:graphicFrameMk id="20" creationId="{0F42A8F2-A7E9-410C-9F3D-CB90FDB4B91E}"/>
          </ac:graphicFrameMkLst>
        </pc:graphicFrameChg>
        <pc:graphicFrameChg chg="mod modGraphic">
          <ac:chgData name="C Bracken" userId="S::cbracken@dorneyschool.co.uk::3342fa20-b388-4778-8551-f1f395e8a16e" providerId="AD" clId="Web-{69862772-BCF7-E155-75D7-C15B730AE098}" dt="2021-12-08T13:41:47.066" v="619" actId="1076"/>
          <ac:graphicFrameMkLst>
            <pc:docMk/>
            <pc:sldMk cId="123089539" sldId="256"/>
            <ac:graphicFrameMk id="21" creationId="{964C70D0-AD13-4B4A-90E1-8FA251743615}"/>
          </ac:graphicFrameMkLst>
        </pc:graphicFrameChg>
        <pc:picChg chg="mod">
          <ac:chgData name="C Bracken" userId="S::cbracken@dorneyschool.co.uk::3342fa20-b388-4778-8551-f1f395e8a16e" providerId="AD" clId="Web-{69862772-BCF7-E155-75D7-C15B730AE098}" dt="2021-12-08T13:41:17.362" v="609" actId="1076"/>
          <ac:picMkLst>
            <pc:docMk/>
            <pc:sldMk cId="123089539" sldId="256"/>
            <ac:picMk id="5" creationId="{2A73EB7B-0394-45F0-BEDF-CA0EB6DD5A86}"/>
          </ac:picMkLst>
        </pc:picChg>
        <pc:picChg chg="add mod">
          <ac:chgData name="C Bracken" userId="S::cbracken@dorneyschool.co.uk::3342fa20-b388-4778-8551-f1f395e8a16e" providerId="AD" clId="Web-{69862772-BCF7-E155-75D7-C15B730AE098}" dt="2021-12-08T13:30:53.068" v="151" actId="1076"/>
          <ac:picMkLst>
            <pc:docMk/>
            <pc:sldMk cId="123089539" sldId="256"/>
            <ac:picMk id="6" creationId="{EF8EFBCE-DC9C-4C1C-9DF3-AD9E9961CE75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20.066" v="610" actId="1076"/>
          <ac:picMkLst>
            <pc:docMk/>
            <pc:sldMk cId="123089539" sldId="256"/>
            <ac:picMk id="7" creationId="{11879ABA-B15D-423A-ACAD-1D159CA716CC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23.675" v="612" actId="1076"/>
          <ac:picMkLst>
            <pc:docMk/>
            <pc:sldMk cId="123089539" sldId="256"/>
            <ac:picMk id="9" creationId="{4A0BE9FA-1618-4905-B8C4-73FD21425DCC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28:46.643" v="26" actId="14100"/>
          <ac:picMkLst>
            <pc:docMk/>
            <pc:sldMk cId="123089539" sldId="256"/>
            <ac:picMk id="10" creationId="{DD5B5E59-8F61-4201-8624-969DAD180B65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21.800" v="611" actId="1076"/>
          <ac:picMkLst>
            <pc:docMk/>
            <pc:sldMk cId="123089539" sldId="256"/>
            <ac:picMk id="11" creationId="{150DF363-6842-4077-B185-8DD137D9561D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31.206" v="614" actId="1076"/>
          <ac:picMkLst>
            <pc:docMk/>
            <pc:sldMk cId="123089539" sldId="256"/>
            <ac:picMk id="12" creationId="{3A5504CA-9E06-4F98-B25F-11CBB35FDCB8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33.628" v="615" actId="1076"/>
          <ac:picMkLst>
            <pc:docMk/>
            <pc:sldMk cId="123089539" sldId="256"/>
            <ac:picMk id="13" creationId="{A43C24B4-85AE-46FD-A823-E97D917454B8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35.925" v="616" actId="1076"/>
          <ac:picMkLst>
            <pc:docMk/>
            <pc:sldMk cId="123089539" sldId="256"/>
            <ac:picMk id="14" creationId="{86DB78C6-984F-4339-8B1D-A48387F10402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40.332" v="618" actId="1076"/>
          <ac:picMkLst>
            <pc:docMk/>
            <pc:sldMk cId="123089539" sldId="256"/>
            <ac:picMk id="15" creationId="{D72A034A-43DE-4D7E-9C4A-D320038B45B0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50.160" v="620" actId="1076"/>
          <ac:picMkLst>
            <pc:docMk/>
            <pc:sldMk cId="123089539" sldId="256"/>
            <ac:picMk id="16" creationId="{B3502047-7546-4DA9-AB09-AF1F49F58507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41:53.113" v="621" actId="1076"/>
          <ac:picMkLst>
            <pc:docMk/>
            <pc:sldMk cId="123089539" sldId="256"/>
            <ac:picMk id="17" creationId="{56323F0D-0CBC-47A7-B633-9C8CE440ADD5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28:52.815" v="27" actId="1076"/>
          <ac:picMkLst>
            <pc:docMk/>
            <pc:sldMk cId="123089539" sldId="256"/>
            <ac:picMk id="22" creationId="{FE321A0F-E965-45C1-B9E3-05BFB8C40692}"/>
          </ac:picMkLst>
        </pc:picChg>
        <pc:picChg chg="del mod">
          <ac:chgData name="C Bracken" userId="S::cbracken@dorneyschool.co.uk::3342fa20-b388-4778-8551-f1f395e8a16e" providerId="AD" clId="Web-{69862772-BCF7-E155-75D7-C15B730AE098}" dt="2021-12-08T13:29:31.066" v="68"/>
          <ac:picMkLst>
            <pc:docMk/>
            <pc:sldMk cId="123089539" sldId="256"/>
            <ac:picMk id="24" creationId="{4E09B4C3-0C69-432D-8656-D2C0DE8B3FD8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30:56.365" v="153" actId="14100"/>
          <ac:picMkLst>
            <pc:docMk/>
            <pc:sldMk cId="123089539" sldId="256"/>
            <ac:picMk id="25" creationId="{8CB3A17E-2049-4D86-91BB-13DEAAA197FB}"/>
          </ac:picMkLst>
        </pc:picChg>
        <pc:picChg chg="del mod">
          <ac:chgData name="C Bracken" userId="S::cbracken@dorneyschool.co.uk::3342fa20-b388-4778-8551-f1f395e8a16e" providerId="AD" clId="Web-{69862772-BCF7-E155-75D7-C15B730AE098}" dt="2021-12-08T13:30:27.024" v="148"/>
          <ac:picMkLst>
            <pc:docMk/>
            <pc:sldMk cId="123089539" sldId="256"/>
            <ac:picMk id="26" creationId="{52367906-29B5-4F7C-8854-9D8C6911EBCD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35:24.511" v="348" actId="1076"/>
          <ac:picMkLst>
            <pc:docMk/>
            <pc:sldMk cId="123089539" sldId="256"/>
            <ac:picMk id="27" creationId="{1B831F45-7250-47FC-A93C-681EA02D32B1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32:59.492" v="217" actId="1076"/>
          <ac:picMkLst>
            <pc:docMk/>
            <pc:sldMk cId="123089539" sldId="256"/>
            <ac:picMk id="28" creationId="{1110B107-8FCA-4A4A-BE48-753DBE1E6EC4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35:51.402" v="350" actId="1076"/>
          <ac:picMkLst>
            <pc:docMk/>
            <pc:sldMk cId="123089539" sldId="256"/>
            <ac:picMk id="29" creationId="{AE17F691-A2B2-475B-ABF8-B52666BF1B4A}"/>
          </ac:picMkLst>
        </pc:picChg>
        <pc:picChg chg="mod">
          <ac:chgData name="C Bracken" userId="S::cbracken@dorneyschool.co.uk::3342fa20-b388-4778-8551-f1f395e8a16e" providerId="AD" clId="Web-{69862772-BCF7-E155-75D7-C15B730AE098}" dt="2021-12-08T13:35:53.980" v="351" actId="1076"/>
          <ac:picMkLst>
            <pc:docMk/>
            <pc:sldMk cId="123089539" sldId="256"/>
            <ac:picMk id="30" creationId="{229AE30B-1FCF-4D57-8564-15F4D783B3B3}"/>
          </ac:picMkLst>
        </pc:picChg>
      </pc:sldChg>
    </pc:docChg>
  </pc:docChgLst>
  <pc:docChgLst>
    <pc:chgData name="C Bracken" userId="S::cbracken@dorneyschool.co.uk::3342fa20-b388-4778-8551-f1f395e8a16e" providerId="AD" clId="Web-{9AC85367-0325-84EA-D59F-8F0BCFC2E92D}"/>
    <pc:docChg chg="modSld">
      <pc:chgData name="C Bracken" userId="S::cbracken@dorneyschool.co.uk::3342fa20-b388-4778-8551-f1f395e8a16e" providerId="AD" clId="Web-{9AC85367-0325-84EA-D59F-8F0BCFC2E92D}" dt="2022-06-05T19:15:20.310" v="1778"/>
      <pc:docMkLst>
        <pc:docMk/>
      </pc:docMkLst>
      <pc:sldChg chg="delSp modSp">
        <pc:chgData name="C Bracken" userId="S::cbracken@dorneyschool.co.uk::3342fa20-b388-4778-8551-f1f395e8a16e" providerId="AD" clId="Web-{9AC85367-0325-84EA-D59F-8F0BCFC2E92D}" dt="2022-06-05T19:15:20.310" v="1778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9AC85367-0325-84EA-D59F-8F0BCFC2E92D}" dt="2022-06-05T18:57:52.393" v="15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C Bracken" userId="S::cbracken@dorneyschool.co.uk::3342fa20-b388-4778-8551-f1f395e8a16e" providerId="AD" clId="Web-{9AC85367-0325-84EA-D59F-8F0BCFC2E92D}" dt="2022-06-05T19:15:20.310" v="1778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9AC85367-0325-84EA-D59F-8F0BCFC2E92D}" dt="2022-06-05T19:09:52.459" v="858" actId="1076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 modGraphic">
          <ac:chgData name="C Bracken" userId="S::cbracken@dorneyschool.co.uk::3342fa20-b388-4778-8551-f1f395e8a16e" providerId="AD" clId="Web-{9AC85367-0325-84EA-D59F-8F0BCFC2E92D}" dt="2022-06-05T19:08:34.564" v="817" actId="1076"/>
          <ac:graphicFrameMkLst>
            <pc:docMk/>
            <pc:sldMk cId="123089539" sldId="256"/>
            <ac:graphicFrameMk id="23" creationId="{3E890C7D-DDDD-4A03-9449-72DA7F1124BB}"/>
          </ac:graphicFrameMkLst>
        </pc:graphicFrameChg>
        <pc:graphicFrameChg chg="mod modGraphic">
          <ac:chgData name="C Bracken" userId="S::cbracken@dorneyschool.co.uk::3342fa20-b388-4778-8551-f1f395e8a16e" providerId="AD" clId="Web-{9AC85367-0325-84EA-D59F-8F0BCFC2E92D}" dt="2022-06-05T18:58:57.335" v="80"/>
          <ac:graphicFrameMkLst>
            <pc:docMk/>
            <pc:sldMk cId="123089539" sldId="256"/>
            <ac:graphicFrameMk id="24" creationId="{9317CDA8-997B-4F5C-9EBE-F8BE53AEA8E1}"/>
          </ac:graphicFrameMkLst>
        </pc:graphicFrameChg>
        <pc:picChg chg="del">
          <ac:chgData name="C Bracken" userId="S::cbracken@dorneyschool.co.uk::3342fa20-b388-4778-8551-f1f395e8a16e" providerId="AD" clId="Web-{9AC85367-0325-84EA-D59F-8F0BCFC2E92D}" dt="2022-06-05T18:57:58.534" v="20"/>
          <ac:picMkLst>
            <pc:docMk/>
            <pc:sldMk cId="123089539" sldId="256"/>
            <ac:picMk id="3" creationId="{FA004EAB-633C-45D1-A097-1315DA5AC30D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7:57.487" v="19"/>
          <ac:picMkLst>
            <pc:docMk/>
            <pc:sldMk cId="123089539" sldId="256"/>
            <ac:picMk id="5" creationId="{7A5923EE-0236-427F-96F5-35F9653C8415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7:56.378" v="18"/>
          <ac:picMkLst>
            <pc:docMk/>
            <pc:sldMk cId="123089539" sldId="256"/>
            <ac:picMk id="6" creationId="{254F3171-4B69-4BA1-B6E2-25418FD0929B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7:55.315" v="17"/>
          <ac:picMkLst>
            <pc:docMk/>
            <pc:sldMk cId="123089539" sldId="256"/>
            <ac:picMk id="7" creationId="{CE163EA0-059C-470E-A635-F10D8F0D4979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7:53.956" v="16"/>
          <ac:picMkLst>
            <pc:docMk/>
            <pc:sldMk cId="123089539" sldId="256"/>
            <ac:picMk id="9" creationId="{6BFEC9BD-817C-441C-BD4C-BF85D695EAA0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5"/>
          <ac:picMkLst>
            <pc:docMk/>
            <pc:sldMk cId="123089539" sldId="256"/>
            <ac:picMk id="10" creationId="{8CE03454-8B14-4B12-BC44-69CD8628DF94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4"/>
          <ac:picMkLst>
            <pc:docMk/>
            <pc:sldMk cId="123089539" sldId="256"/>
            <ac:picMk id="11" creationId="{E5182827-FBDA-485D-A633-A1C9AEC7CFD5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3"/>
          <ac:picMkLst>
            <pc:docMk/>
            <pc:sldMk cId="123089539" sldId="256"/>
            <ac:picMk id="12" creationId="{4620CD21-5C81-4FBD-BA38-BAE5C431308A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2"/>
          <ac:picMkLst>
            <pc:docMk/>
            <pc:sldMk cId="123089539" sldId="256"/>
            <ac:picMk id="13" creationId="{F2A1C3FE-70EA-4184-B26D-FBE75628AAA9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1"/>
          <ac:picMkLst>
            <pc:docMk/>
            <pc:sldMk cId="123089539" sldId="256"/>
            <ac:picMk id="14" creationId="{BC30AF8A-94F3-44DF-8483-14FDD66A044C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60"/>
          <ac:picMkLst>
            <pc:docMk/>
            <pc:sldMk cId="123089539" sldId="256"/>
            <ac:picMk id="15" creationId="{44FF7535-AEFD-466C-BE8F-3F44AFDA6B02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30.552" v="59"/>
          <ac:picMkLst>
            <pc:docMk/>
            <pc:sldMk cId="123089539" sldId="256"/>
            <ac:picMk id="16" creationId="{E4D81E4D-E013-425F-B6DC-9C37463F819B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05.988" v="31"/>
          <ac:picMkLst>
            <pc:docMk/>
            <pc:sldMk cId="123089539" sldId="256"/>
            <ac:picMk id="17" creationId="{76DAB7C2-0FAC-433E-8DBA-A6014905E3D8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06.988" v="32"/>
          <ac:picMkLst>
            <pc:docMk/>
            <pc:sldMk cId="123089539" sldId="256"/>
            <ac:picMk id="20" creationId="{B569BDBA-73E7-44F8-A5C9-8D0A9ADFE382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08.144" v="33"/>
          <ac:picMkLst>
            <pc:docMk/>
            <pc:sldMk cId="123089539" sldId="256"/>
            <ac:picMk id="21" creationId="{68490A34-2C03-4279-AA1D-0B2D82F7B4FD}"/>
          </ac:picMkLst>
        </pc:picChg>
        <pc:picChg chg="del">
          <ac:chgData name="C Bracken" userId="S::cbracken@dorneyschool.co.uk::3342fa20-b388-4778-8551-f1f395e8a16e" providerId="AD" clId="Web-{9AC85367-0325-84EA-D59F-8F0BCFC2E92D}" dt="2022-06-05T18:58:10.160" v="34"/>
          <ac:picMkLst>
            <pc:docMk/>
            <pc:sldMk cId="123089539" sldId="256"/>
            <ac:picMk id="22" creationId="{192A77EE-3E71-43D8-94EA-3B8397DE3E5E}"/>
          </ac:picMkLst>
        </pc:picChg>
      </pc:sldChg>
    </pc:docChg>
  </pc:docChgLst>
  <pc:docChgLst>
    <pc:chgData name="Caitlin Bracken" userId="S::cbracken@dorneyschool.co.uk::3342fa20-b388-4778-8551-f1f395e8a16e" providerId="AD" clId="Web-{A5C820F9-F552-5B9E-2F8D-C670C2D3DA19}"/>
    <pc:docChg chg="modSld">
      <pc:chgData name="Caitlin Bracken" userId="S::cbracken@dorneyschool.co.uk::3342fa20-b388-4778-8551-f1f395e8a16e" providerId="AD" clId="Web-{A5C820F9-F552-5B9E-2F8D-C670C2D3DA19}" dt="2021-09-05T10:18:02.898" v="160"/>
      <pc:docMkLst>
        <pc:docMk/>
      </pc:docMkLst>
      <pc:sldChg chg="addSp delSp modSp">
        <pc:chgData name="Caitlin Bracken" userId="S::cbracken@dorneyschool.co.uk::3342fa20-b388-4778-8551-f1f395e8a16e" providerId="AD" clId="Web-{A5C820F9-F552-5B9E-2F8D-C670C2D3DA19}" dt="2021-09-05T10:18:02.898" v="160"/>
        <pc:sldMkLst>
          <pc:docMk/>
          <pc:sldMk cId="123089539" sldId="256"/>
        </pc:sldMkLst>
        <pc:grpChg chg="add mod">
          <ac:chgData name="Caitlin Bracken" userId="S::cbracken@dorneyschool.co.uk::3342fa20-b388-4778-8551-f1f395e8a16e" providerId="AD" clId="Web-{A5C820F9-F552-5B9E-2F8D-C670C2D3DA19}" dt="2021-09-05T10:16:18.826" v="62" actId="14100"/>
          <ac:grpSpMkLst>
            <pc:docMk/>
            <pc:sldMk cId="123089539" sldId="256"/>
            <ac:grpSpMk id="16" creationId="{8E1D1AA7-79E7-4A94-958D-D79A78B9171E}"/>
          </ac:grpSpMkLst>
        </pc:grpChg>
        <pc:graphicFrameChg chg="mod modGraphic">
          <ac:chgData name="Caitlin Bracken" userId="S::cbracken@dorneyschool.co.uk::3342fa20-b388-4778-8551-f1f395e8a16e" providerId="AD" clId="Web-{A5C820F9-F552-5B9E-2F8D-C670C2D3DA19}" dt="2021-09-05T10:14:20.214" v="3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aitlin Bracken" userId="S::cbracken@dorneyschool.co.uk::3342fa20-b388-4778-8551-f1f395e8a16e" providerId="AD" clId="Web-{A5C820F9-F552-5B9E-2F8D-C670C2D3DA19}" dt="2021-09-05T10:14:08.933" v="1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aitlin Bracken" userId="S::cbracken@dorneyschool.co.uk::3342fa20-b388-4778-8551-f1f395e8a16e" providerId="AD" clId="Web-{A5C820F9-F552-5B9E-2F8D-C670C2D3DA19}" dt="2021-09-05T10:17:58.195" v="159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add mod modGraphic">
          <ac:chgData name="Caitlin Bracken" userId="S::cbracken@dorneyschool.co.uk::3342fa20-b388-4778-8551-f1f395e8a16e" providerId="AD" clId="Web-{A5C820F9-F552-5B9E-2F8D-C670C2D3DA19}" dt="2021-09-05T10:18:02.898" v="160"/>
          <ac:graphicFrameMkLst>
            <pc:docMk/>
            <pc:sldMk cId="123089539" sldId="256"/>
            <ac:graphicFrameMk id="17" creationId="{9AF4645A-0645-4DAC-A0CE-B6368F67F687}"/>
          </ac:graphicFrameMkLst>
        </pc:graphicFrameChg>
        <pc:picChg chg="mod">
          <ac:chgData name="Caitlin Bracken" userId="S::cbracken@dorneyschool.co.uk::3342fa20-b388-4778-8551-f1f395e8a16e" providerId="AD" clId="Web-{A5C820F9-F552-5B9E-2F8D-C670C2D3DA19}" dt="2021-09-05T10:16:29.076" v="64" actId="1076"/>
          <ac:picMkLst>
            <pc:docMk/>
            <pc:sldMk cId="123089539" sldId="256"/>
            <ac:picMk id="5" creationId="{7BE8A9E6-4227-44E2-86C5-A510674D7D08}"/>
          </ac:picMkLst>
        </pc:picChg>
        <pc:picChg chg="mod">
          <ac:chgData name="Caitlin Bracken" userId="S::cbracken@dorneyschool.co.uk::3342fa20-b388-4778-8551-f1f395e8a16e" providerId="AD" clId="Web-{A5C820F9-F552-5B9E-2F8D-C670C2D3DA19}" dt="2021-09-05T10:14:39.215" v="53" actId="1076"/>
          <ac:picMkLst>
            <pc:docMk/>
            <pc:sldMk cId="123089539" sldId="256"/>
            <ac:picMk id="7" creationId="{7258FB3E-0912-492A-ABA4-CF27319E3689}"/>
          </ac:picMkLst>
        </pc:picChg>
        <pc:picChg chg="del mod">
          <ac:chgData name="Caitlin Bracken" userId="S::cbracken@dorneyschool.co.uk::3342fa20-b388-4778-8551-f1f395e8a16e" providerId="AD" clId="Web-{A5C820F9-F552-5B9E-2F8D-C670C2D3DA19}" dt="2021-09-05T10:17:43.249" v="156"/>
          <ac:picMkLst>
            <pc:docMk/>
            <pc:sldMk cId="123089539" sldId="256"/>
            <ac:picMk id="10" creationId="{CC10ECBC-9A61-4B98-975D-AD8C9A0988D3}"/>
          </ac:picMkLst>
        </pc:picChg>
      </pc:sldChg>
    </pc:docChg>
  </pc:docChgLst>
  <pc:docChgLst>
    <pc:chgData name="C Bracken" userId="S::cbracken@dorneyschool.co.uk::3342fa20-b388-4778-8551-f1f395e8a16e" providerId="AD" clId="Web-{79C1FB9C-EBBE-0A81-2880-864D10D3450E}"/>
    <pc:docChg chg="delSld modSld">
      <pc:chgData name="C Bracken" userId="S::cbracken@dorneyschool.co.uk::3342fa20-b388-4778-8551-f1f395e8a16e" providerId="AD" clId="Web-{79C1FB9C-EBBE-0A81-2880-864D10D3450E}" dt="2021-11-21T20:01:34.834" v="449"/>
      <pc:docMkLst>
        <pc:docMk/>
      </pc:docMkLst>
      <pc:sldChg chg="addSp delSp modSp">
        <pc:chgData name="C Bracken" userId="S::cbracken@dorneyschool.co.uk::3342fa20-b388-4778-8551-f1f395e8a16e" providerId="AD" clId="Web-{79C1FB9C-EBBE-0A81-2880-864D10D3450E}" dt="2021-11-21T20:01:34.834" v="449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79C1FB9C-EBBE-0A81-2880-864D10D3450E}" dt="2021-11-21T19:50:05.818" v="104" actId="20577"/>
          <ac:spMkLst>
            <pc:docMk/>
            <pc:sldMk cId="123089539" sldId="256"/>
            <ac:spMk id="2" creationId="{00000000-0000-0000-0000-000000000000}"/>
          </ac:spMkLst>
        </pc:spChg>
        <pc:grpChg chg="del">
          <ac:chgData name="C Bracken" userId="S::cbracken@dorneyschool.co.uk::3342fa20-b388-4778-8551-f1f395e8a16e" providerId="AD" clId="Web-{79C1FB9C-EBBE-0A81-2880-864D10D3450E}" dt="2021-11-21T19:49:01.785" v="48"/>
          <ac:grpSpMkLst>
            <pc:docMk/>
            <pc:sldMk cId="123089539" sldId="256"/>
            <ac:grpSpMk id="16" creationId="{8E1D1AA7-79E7-4A94-958D-D79A78B9171E}"/>
          </ac:grpSpMkLst>
        </pc:grpChg>
        <pc:graphicFrameChg chg="mod modGraphic">
          <ac:chgData name="C Bracken" userId="S::cbracken@dorneyschool.co.uk::3342fa20-b388-4778-8551-f1f395e8a16e" providerId="AD" clId="Web-{79C1FB9C-EBBE-0A81-2880-864D10D3450E}" dt="2021-11-21T19:50:56.881" v="123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79C1FB9C-EBBE-0A81-2880-864D10D3450E}" dt="2021-11-21T19:54:09.776" v="361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79C1FB9C-EBBE-0A81-2880-864D10D3450E}" dt="2021-11-21T20:01:34.834" v="449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del mod modGraphic">
          <ac:chgData name="C Bracken" userId="S::cbracken@dorneyschool.co.uk::3342fa20-b388-4778-8551-f1f395e8a16e" providerId="AD" clId="Web-{79C1FB9C-EBBE-0A81-2880-864D10D3450E}" dt="2021-11-21T19:49:46.770" v="99"/>
          <ac:graphicFrameMkLst>
            <pc:docMk/>
            <pc:sldMk cId="123089539" sldId="256"/>
            <ac:graphicFrameMk id="17" creationId="{9AF4645A-0645-4DAC-A0CE-B6368F67F687}"/>
          </ac:graphicFrameMkLst>
        </pc:graphicFrameChg>
        <pc:graphicFrameChg chg="add mod modGraphic">
          <ac:chgData name="C Bracken" userId="S::cbracken@dorneyschool.co.uk::3342fa20-b388-4778-8551-f1f395e8a16e" providerId="AD" clId="Web-{79C1FB9C-EBBE-0A81-2880-864D10D3450E}" dt="2021-11-21T20:00:56.442" v="405" actId="1076"/>
          <ac:graphicFrameMkLst>
            <pc:docMk/>
            <pc:sldMk cId="123089539" sldId="256"/>
            <ac:graphicFrameMk id="20" creationId="{0F42A8F2-A7E9-410C-9F3D-CB90FDB4B91E}"/>
          </ac:graphicFrameMkLst>
        </pc:graphicFrameChg>
        <pc:graphicFrameChg chg="add mod">
          <ac:chgData name="C Bracken" userId="S::cbracken@dorneyschool.co.uk::3342fa20-b388-4778-8551-f1f395e8a16e" providerId="AD" clId="Web-{79C1FB9C-EBBE-0A81-2880-864D10D3450E}" dt="2021-11-21T20:00:48.458" v="402" actId="1076"/>
          <ac:graphicFrameMkLst>
            <pc:docMk/>
            <pc:sldMk cId="123089539" sldId="256"/>
            <ac:graphicFrameMk id="21" creationId="{964C70D0-AD13-4B4A-90E1-8FA251743615}"/>
          </ac:graphicFrameMkLst>
        </pc:graphicFrameChg>
        <pc:picChg chg="del">
          <ac:chgData name="C Bracken" userId="S::cbracken@dorneyschool.co.uk::3342fa20-b388-4778-8551-f1f395e8a16e" providerId="AD" clId="Web-{79C1FB9C-EBBE-0A81-2880-864D10D3450E}" dt="2021-11-21T19:49:00.129" v="47"/>
          <ac:picMkLst>
            <pc:docMk/>
            <pc:sldMk cId="123089539" sldId="256"/>
            <ac:picMk id="5" creationId="{7BE8A9E6-4227-44E2-86C5-A510674D7D08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5:08.075" v="366" actId="1076"/>
          <ac:picMkLst>
            <pc:docMk/>
            <pc:sldMk cId="123089539" sldId="256"/>
            <ac:picMk id="10" creationId="{DD5B5E59-8F61-4201-8624-969DAD180B65}"/>
          </ac:picMkLst>
        </pc:picChg>
        <pc:picChg chg="del">
          <ac:chgData name="C Bracken" userId="S::cbracken@dorneyschool.co.uk::3342fa20-b388-4778-8551-f1f395e8a16e" providerId="AD" clId="Web-{79C1FB9C-EBBE-0A81-2880-864D10D3450E}" dt="2021-11-21T19:48:18.050" v="1"/>
          <ac:picMkLst>
            <pc:docMk/>
            <pc:sldMk cId="123089539" sldId="256"/>
            <ac:picMk id="11" creationId="{4A7B0FB9-F33E-4A2A-8315-C0FDD16C313E}"/>
          </ac:picMkLst>
        </pc:picChg>
        <pc:picChg chg="del">
          <ac:chgData name="C Bracken" userId="S::cbracken@dorneyschool.co.uk::3342fa20-b388-4778-8551-f1f395e8a16e" providerId="AD" clId="Web-{79C1FB9C-EBBE-0A81-2880-864D10D3450E}" dt="2021-11-21T19:48:34.019" v="14"/>
          <ac:picMkLst>
            <pc:docMk/>
            <pc:sldMk cId="123089539" sldId="256"/>
            <ac:picMk id="12" creationId="{C0EAFD72-BBE4-42B6-8989-7F196DB8A25A}"/>
          </ac:picMkLst>
        </pc:picChg>
        <pc:picChg chg="del">
          <ac:chgData name="C Bracken" userId="S::cbracken@dorneyschool.co.uk::3342fa20-b388-4778-8551-f1f395e8a16e" providerId="AD" clId="Web-{79C1FB9C-EBBE-0A81-2880-864D10D3450E}" dt="2021-11-21T19:48:35.112" v="15"/>
          <ac:picMkLst>
            <pc:docMk/>
            <pc:sldMk cId="123089539" sldId="256"/>
            <ac:picMk id="13" creationId="{D668F7A5-39E3-4960-8DC5-467D657C73F3}"/>
          </ac:picMkLst>
        </pc:picChg>
        <pc:picChg chg="del">
          <ac:chgData name="C Bracken" userId="S::cbracken@dorneyschool.co.uk::3342fa20-b388-4778-8551-f1f395e8a16e" providerId="AD" clId="Web-{79C1FB9C-EBBE-0A81-2880-864D10D3450E}" dt="2021-11-21T19:48:36.222" v="16"/>
          <ac:picMkLst>
            <pc:docMk/>
            <pc:sldMk cId="123089539" sldId="256"/>
            <ac:picMk id="14" creationId="{B870AB7D-93F7-4F03-9381-1F5DD471DC9F}"/>
          </ac:picMkLst>
        </pc:picChg>
        <pc:picChg chg="del">
          <ac:chgData name="C Bracken" userId="S::cbracken@dorneyschool.co.uk::3342fa20-b388-4778-8551-f1f395e8a16e" providerId="AD" clId="Web-{79C1FB9C-EBBE-0A81-2880-864D10D3450E}" dt="2021-11-21T19:48:37.659" v="17"/>
          <ac:picMkLst>
            <pc:docMk/>
            <pc:sldMk cId="123089539" sldId="256"/>
            <ac:picMk id="15" creationId="{2EA2CC66-91F8-4039-9450-AD5E9F1FE9DC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5:41.654" v="371" actId="1076"/>
          <ac:picMkLst>
            <pc:docMk/>
            <pc:sldMk cId="123089539" sldId="256"/>
            <ac:picMk id="22" creationId="{FE321A0F-E965-45C1-B9E3-05BFB8C40692}"/>
          </ac:picMkLst>
        </pc:picChg>
        <pc:picChg chg="add del mod">
          <ac:chgData name="C Bracken" userId="S::cbracken@dorneyschool.co.uk::3342fa20-b388-4778-8551-f1f395e8a16e" providerId="AD" clId="Web-{79C1FB9C-EBBE-0A81-2880-864D10D3450E}" dt="2021-11-21T19:57:00.780" v="375"/>
          <ac:picMkLst>
            <pc:docMk/>
            <pc:sldMk cId="123089539" sldId="256"/>
            <ac:picMk id="23" creationId="{1906C084-54F2-4904-ADEE-E9C274B86098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7:09.984" v="381" actId="1076"/>
          <ac:picMkLst>
            <pc:docMk/>
            <pc:sldMk cId="123089539" sldId="256"/>
            <ac:picMk id="24" creationId="{4E09B4C3-0C69-432D-8656-D2C0DE8B3FD8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7:51.485" v="384" actId="1076"/>
          <ac:picMkLst>
            <pc:docMk/>
            <pc:sldMk cId="123089539" sldId="256"/>
            <ac:picMk id="25" creationId="{8CB3A17E-2049-4D86-91BB-13DEAAA197FB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8:34.736" v="387" actId="1076"/>
          <ac:picMkLst>
            <pc:docMk/>
            <pc:sldMk cId="123089539" sldId="256"/>
            <ac:picMk id="26" creationId="{52367906-29B5-4F7C-8854-9D8C6911EBCD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9:11.830" v="390" actId="1076"/>
          <ac:picMkLst>
            <pc:docMk/>
            <pc:sldMk cId="123089539" sldId="256"/>
            <ac:picMk id="27" creationId="{1B831F45-7250-47FC-A93C-681EA02D32B1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19:59:35.737" v="393" actId="1076"/>
          <ac:picMkLst>
            <pc:docMk/>
            <pc:sldMk cId="123089539" sldId="256"/>
            <ac:picMk id="28" creationId="{1110B107-8FCA-4A4A-BE48-753DBE1E6EC4}"/>
          </ac:picMkLst>
        </pc:picChg>
        <pc:picChg chg="add mod">
          <ac:chgData name="C Bracken" userId="S::cbracken@dorneyschool.co.uk::3342fa20-b388-4778-8551-f1f395e8a16e" providerId="AD" clId="Web-{79C1FB9C-EBBE-0A81-2880-864D10D3450E}" dt="2021-11-21T20:00:00.175" v="396" actId="1076"/>
          <ac:picMkLst>
            <pc:docMk/>
            <pc:sldMk cId="123089539" sldId="256"/>
            <ac:picMk id="29" creationId="{AE17F691-A2B2-475B-ABF8-B52666BF1B4A}"/>
          </ac:picMkLst>
        </pc:picChg>
        <pc:picChg chg="add mod modCrop">
          <ac:chgData name="C Bracken" userId="S::cbracken@dorneyschool.co.uk::3342fa20-b388-4778-8551-f1f395e8a16e" providerId="AD" clId="Web-{79C1FB9C-EBBE-0A81-2880-864D10D3450E}" dt="2021-11-21T20:00:42.895" v="401" actId="1076"/>
          <ac:picMkLst>
            <pc:docMk/>
            <pc:sldMk cId="123089539" sldId="256"/>
            <ac:picMk id="30" creationId="{229AE30B-1FCF-4D57-8564-15F4D783B3B3}"/>
          </ac:picMkLst>
        </pc:picChg>
      </pc:sldChg>
      <pc:sldChg chg="del">
        <pc:chgData name="C Bracken" userId="S::cbracken@dorneyschool.co.uk::3342fa20-b388-4778-8551-f1f395e8a16e" providerId="AD" clId="Web-{79C1FB9C-EBBE-0A81-2880-864D10D3450E}" dt="2021-11-21T19:48:13.706" v="0"/>
        <pc:sldMkLst>
          <pc:docMk/>
          <pc:sldMk cId="1076317698" sldId="257"/>
        </pc:sldMkLst>
      </pc:sldChg>
    </pc:docChg>
  </pc:docChgLst>
  <pc:docChgLst>
    <pc:chgData name="C Bracken" userId="S::cbracken@dorneyschool.co.uk::3342fa20-b388-4778-8551-f1f395e8a16e" providerId="AD" clId="Web-{6FF11F6B-F983-F99C-9914-235036B3EECA}"/>
    <pc:docChg chg="modSld">
      <pc:chgData name="C Bracken" userId="S::cbracken@dorneyschool.co.uk::3342fa20-b388-4778-8551-f1f395e8a16e" providerId="AD" clId="Web-{6FF11F6B-F983-F99C-9914-235036B3EECA}" dt="2022-06-10T15:11:43.246" v="5" actId="20577"/>
      <pc:docMkLst>
        <pc:docMk/>
      </pc:docMkLst>
      <pc:sldChg chg="modSp">
        <pc:chgData name="C Bracken" userId="S::cbracken@dorneyschool.co.uk::3342fa20-b388-4778-8551-f1f395e8a16e" providerId="AD" clId="Web-{6FF11F6B-F983-F99C-9914-235036B3EECA}" dt="2022-06-10T15:11:43.246" v="5" actId="20577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6FF11F6B-F983-F99C-9914-235036B3EECA}" dt="2022-06-10T15:11:43.246" v="5" actId="20577"/>
          <ac:spMkLst>
            <pc:docMk/>
            <pc:sldMk cId="123089539" sldId="256"/>
            <ac:spMk id="2" creationId="{00000000-0000-0000-0000-000000000000}"/>
          </ac:spMkLst>
        </pc:spChg>
      </pc:sldChg>
    </pc:docChg>
  </pc:docChgLst>
  <pc:docChgLst>
    <pc:chgData name="C Bracken" userId="S::cbracken@dorneyschool.co.uk::3342fa20-b388-4778-8551-f1f395e8a16e" providerId="AD" clId="Web-{AEFEA824-34EA-8D28-60F0-0E4EAB513671}"/>
    <pc:docChg chg="modSld">
      <pc:chgData name="C Bracken" userId="S::cbracken@dorneyschool.co.uk::3342fa20-b388-4778-8551-f1f395e8a16e" providerId="AD" clId="Web-{AEFEA824-34EA-8D28-60F0-0E4EAB513671}" dt="2022-02-28T20:49:31.789" v="64"/>
      <pc:docMkLst>
        <pc:docMk/>
      </pc:docMkLst>
      <pc:sldChg chg="delSp modSp">
        <pc:chgData name="C Bracken" userId="S::cbracken@dorneyschool.co.uk::3342fa20-b388-4778-8551-f1f395e8a16e" providerId="AD" clId="Web-{AEFEA824-34EA-8D28-60F0-0E4EAB513671}" dt="2022-02-28T20:49:31.789" v="64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AEFEA824-34EA-8D28-60F0-0E4EAB513671}" dt="2022-02-28T20:49:23.164" v="62" actId="20577"/>
          <ac:spMkLst>
            <pc:docMk/>
            <pc:sldMk cId="123089539" sldId="256"/>
            <ac:spMk id="2" creationId="{00000000-0000-0000-0000-000000000000}"/>
          </ac:spMkLst>
        </pc:spChg>
        <pc:graphicFrameChg chg="del mod modGraphic">
          <ac:chgData name="C Bracken" userId="S::cbracken@dorneyschool.co.uk::3342fa20-b388-4778-8551-f1f395e8a16e" providerId="AD" clId="Web-{AEFEA824-34EA-8D28-60F0-0E4EAB513671}" dt="2022-02-28T20:48:48.554" v="45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AEFEA824-34EA-8D28-60F0-0E4EAB513671}" dt="2022-02-28T20:49:31.789" v="64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AEFEA824-34EA-8D28-60F0-0E4EAB513671}" dt="2022-02-28T20:48:58.820" v="48" actId="1076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del mod modGraphic">
          <ac:chgData name="C Bracken" userId="S::cbracken@dorneyschool.co.uk::3342fa20-b388-4778-8551-f1f395e8a16e" providerId="AD" clId="Web-{AEFEA824-34EA-8D28-60F0-0E4EAB513671}" dt="2022-02-28T20:48:53.476" v="46"/>
          <ac:graphicFrameMkLst>
            <pc:docMk/>
            <pc:sldMk cId="123089539" sldId="256"/>
            <ac:graphicFrameMk id="20" creationId="{0F42A8F2-A7E9-410C-9F3D-CB90FDB4B91E}"/>
          </ac:graphicFrameMkLst>
        </pc:graphicFrameChg>
        <pc:graphicFrameChg chg="del mod modGraphic">
          <ac:chgData name="C Bracken" userId="S::cbracken@dorneyschool.co.uk::3342fa20-b388-4778-8551-f1f395e8a16e" providerId="AD" clId="Web-{AEFEA824-34EA-8D28-60F0-0E4EAB513671}" dt="2022-02-28T20:48:55.382" v="47"/>
          <ac:graphicFrameMkLst>
            <pc:docMk/>
            <pc:sldMk cId="123089539" sldId="256"/>
            <ac:graphicFrameMk id="21" creationId="{964C70D0-AD13-4B4A-90E1-8FA251743615}"/>
          </ac:graphicFrameMkLst>
        </pc:graphicFrameChg>
        <pc:picChg chg="del">
          <ac:chgData name="C Bracken" userId="S::cbracken@dorneyschool.co.uk::3342fa20-b388-4778-8551-f1f395e8a16e" providerId="AD" clId="Web-{AEFEA824-34EA-8D28-60F0-0E4EAB513671}" dt="2022-02-28T20:42:59.093" v="3"/>
          <ac:picMkLst>
            <pc:docMk/>
            <pc:sldMk cId="123089539" sldId="256"/>
            <ac:picMk id="5" creationId="{2A73EB7B-0394-45F0-BEDF-CA0EB6DD5A86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48.969" v="20"/>
          <ac:picMkLst>
            <pc:docMk/>
            <pc:sldMk cId="123089539" sldId="256"/>
            <ac:picMk id="6" creationId="{EF8EFBCE-DC9C-4C1C-9DF3-AD9E9961CE75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2:58.015" v="2"/>
          <ac:picMkLst>
            <pc:docMk/>
            <pc:sldMk cId="123089539" sldId="256"/>
            <ac:picMk id="7" creationId="{11879ABA-B15D-423A-ACAD-1D159CA716CC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1.546" v="5"/>
          <ac:picMkLst>
            <pc:docMk/>
            <pc:sldMk cId="123089539" sldId="256"/>
            <ac:picMk id="9" creationId="{4A0BE9FA-1618-4905-B8C4-73FD21425DCC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2:54.733" v="0"/>
          <ac:picMkLst>
            <pc:docMk/>
            <pc:sldMk cId="123089539" sldId="256"/>
            <ac:picMk id="10" creationId="{DD5B5E59-8F61-4201-8624-969DAD180B65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0.233" v="4"/>
          <ac:picMkLst>
            <pc:docMk/>
            <pc:sldMk cId="123089539" sldId="256"/>
            <ac:picMk id="11" creationId="{150DF363-6842-4077-B185-8DD137D9561D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5.952" v="7"/>
          <ac:picMkLst>
            <pc:docMk/>
            <pc:sldMk cId="123089539" sldId="256"/>
            <ac:picMk id="12" creationId="{3A5504CA-9E06-4F98-B25F-11CBB35FDCB8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4.640" v="6"/>
          <ac:picMkLst>
            <pc:docMk/>
            <pc:sldMk cId="123089539" sldId="256"/>
            <ac:picMk id="13" creationId="{A43C24B4-85AE-46FD-A823-E97D917454B8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7.374" v="8"/>
          <ac:picMkLst>
            <pc:docMk/>
            <pc:sldMk cId="123089539" sldId="256"/>
            <ac:picMk id="14" creationId="{86DB78C6-984F-4339-8B1D-A48387F10402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08.421" v="9"/>
          <ac:picMkLst>
            <pc:docMk/>
            <pc:sldMk cId="123089539" sldId="256"/>
            <ac:picMk id="15" creationId="{D72A034A-43DE-4D7E-9C4A-D320038B45B0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26.734" v="10"/>
          <ac:picMkLst>
            <pc:docMk/>
            <pc:sldMk cId="123089539" sldId="256"/>
            <ac:picMk id="16" creationId="{B3502047-7546-4DA9-AB09-AF1F49F58507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27.906" v="11"/>
          <ac:picMkLst>
            <pc:docMk/>
            <pc:sldMk cId="123089539" sldId="256"/>
            <ac:picMk id="17" creationId="{56323F0D-0CBC-47A7-B633-9C8CE440ADD5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2:56.468" v="1"/>
          <ac:picMkLst>
            <pc:docMk/>
            <pc:sldMk cId="123089539" sldId="256"/>
            <ac:picMk id="22" creationId="{FE321A0F-E965-45C1-B9E3-05BFB8C40692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47.922" v="19"/>
          <ac:picMkLst>
            <pc:docMk/>
            <pc:sldMk cId="123089539" sldId="256"/>
            <ac:picMk id="25" creationId="{8CB3A17E-2049-4D86-91BB-13DEAAA197FB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53.907" v="22"/>
          <ac:picMkLst>
            <pc:docMk/>
            <pc:sldMk cId="123089539" sldId="256"/>
            <ac:picMk id="27" creationId="{1B831F45-7250-47FC-A93C-681EA02D32B1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3:55.032" v="23"/>
          <ac:picMkLst>
            <pc:docMk/>
            <pc:sldMk cId="123089539" sldId="256"/>
            <ac:picMk id="28" creationId="{1110B107-8FCA-4A4A-BE48-753DBE1E6EC4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4:33.298" v="43"/>
          <ac:picMkLst>
            <pc:docMk/>
            <pc:sldMk cId="123089539" sldId="256"/>
            <ac:picMk id="29" creationId="{AE17F691-A2B2-475B-ABF8-B52666BF1B4A}"/>
          </ac:picMkLst>
        </pc:picChg>
        <pc:picChg chg="del">
          <ac:chgData name="C Bracken" userId="S::cbracken@dorneyschool.co.uk::3342fa20-b388-4778-8551-f1f395e8a16e" providerId="AD" clId="Web-{AEFEA824-34EA-8D28-60F0-0E4EAB513671}" dt="2022-02-28T20:44:32.111" v="42"/>
          <ac:picMkLst>
            <pc:docMk/>
            <pc:sldMk cId="123089539" sldId="256"/>
            <ac:picMk id="30" creationId="{229AE30B-1FCF-4D57-8564-15F4D783B3B3}"/>
          </ac:picMkLst>
        </pc:picChg>
      </pc:sldChg>
    </pc:docChg>
  </pc:docChgLst>
  <pc:docChgLst>
    <pc:chgData name="C Bracken" userId="S::cbracken@dorneyschool.co.uk::3342fa20-b388-4778-8551-f1f395e8a16e" providerId="AD" clId="Web-{2576646D-01CB-BCEF-26AD-53BCE061708F}"/>
    <pc:docChg chg="modSld">
      <pc:chgData name="C Bracken" userId="S::cbracken@dorneyschool.co.uk::3342fa20-b388-4778-8551-f1f395e8a16e" providerId="AD" clId="Web-{2576646D-01CB-BCEF-26AD-53BCE061708F}" dt="2021-11-26T08:58:06.017" v="375" actId="1076"/>
      <pc:docMkLst>
        <pc:docMk/>
      </pc:docMkLst>
      <pc:sldChg chg="addSp delSp modSp">
        <pc:chgData name="C Bracken" userId="S::cbracken@dorneyschool.co.uk::3342fa20-b388-4778-8551-f1f395e8a16e" providerId="AD" clId="Web-{2576646D-01CB-BCEF-26AD-53BCE061708F}" dt="2021-11-26T08:58:06.017" v="375" actId="1076"/>
        <pc:sldMkLst>
          <pc:docMk/>
          <pc:sldMk cId="123089539" sldId="256"/>
        </pc:sldMkLst>
        <pc:graphicFrameChg chg="mod modGraphic">
          <ac:chgData name="C Bracken" userId="S::cbracken@dorneyschool.co.uk::3342fa20-b388-4778-8551-f1f395e8a16e" providerId="AD" clId="Web-{2576646D-01CB-BCEF-26AD-53BCE061708F}" dt="2021-11-26T08:44:55.416" v="2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2576646D-01CB-BCEF-26AD-53BCE061708F}" dt="2021-11-26T08:58:06.017" v="375" actId="1076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 modGraphic">
          <ac:chgData name="C Bracken" userId="S::cbracken@dorneyschool.co.uk::3342fa20-b388-4778-8551-f1f395e8a16e" providerId="AD" clId="Web-{2576646D-01CB-BCEF-26AD-53BCE061708F}" dt="2021-11-26T08:44:59.104" v="34"/>
          <ac:graphicFrameMkLst>
            <pc:docMk/>
            <pc:sldMk cId="123089539" sldId="256"/>
            <ac:graphicFrameMk id="20" creationId="{0F42A8F2-A7E9-410C-9F3D-CB90FDB4B91E}"/>
          </ac:graphicFrameMkLst>
        </pc:graphicFrameChg>
        <pc:graphicFrameChg chg="mod modGraphic">
          <ac:chgData name="C Bracken" userId="S::cbracken@dorneyschool.co.uk::3342fa20-b388-4778-8551-f1f395e8a16e" providerId="AD" clId="Web-{2576646D-01CB-BCEF-26AD-53BCE061708F}" dt="2021-11-26T08:45:04.198" v="48"/>
          <ac:graphicFrameMkLst>
            <pc:docMk/>
            <pc:sldMk cId="123089539" sldId="256"/>
            <ac:graphicFrameMk id="21" creationId="{964C70D0-AD13-4B4A-90E1-8FA251743615}"/>
          </ac:graphicFrameMkLst>
        </pc:graphicFrameChg>
        <pc:picChg chg="add mod">
          <ac:chgData name="C Bracken" userId="S::cbracken@dorneyschool.co.uk::3342fa20-b388-4778-8551-f1f395e8a16e" providerId="AD" clId="Web-{2576646D-01CB-BCEF-26AD-53BCE061708F}" dt="2021-11-26T08:47:31.452" v="63" actId="1076"/>
          <ac:picMkLst>
            <pc:docMk/>
            <pc:sldMk cId="123089539" sldId="256"/>
            <ac:picMk id="5" creationId="{2A73EB7B-0394-45F0-BEDF-CA0EB6DD5A86}"/>
          </ac:picMkLst>
        </pc:picChg>
        <pc:picChg chg="add del mod">
          <ac:chgData name="C Bracken" userId="S::cbracken@dorneyschool.co.uk::3342fa20-b388-4778-8551-f1f395e8a16e" providerId="AD" clId="Web-{2576646D-01CB-BCEF-26AD-53BCE061708F}" dt="2021-11-26T08:46:42.419" v="54"/>
          <ac:picMkLst>
            <pc:docMk/>
            <pc:sldMk cId="123089539" sldId="256"/>
            <ac:picMk id="6" creationId="{078497E4-B5F1-44F3-8B40-4A2DEC17ECC3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47:33.921" v="64" actId="1076"/>
          <ac:picMkLst>
            <pc:docMk/>
            <pc:sldMk cId="123089539" sldId="256"/>
            <ac:picMk id="7" creationId="{11879ABA-B15D-423A-ACAD-1D159CA716CC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47:28.045" v="62" actId="1076"/>
          <ac:picMkLst>
            <pc:docMk/>
            <pc:sldMk cId="123089539" sldId="256"/>
            <ac:picMk id="9" creationId="{4A0BE9FA-1618-4905-B8C4-73FD21425DCC}"/>
          </ac:picMkLst>
        </pc:picChg>
        <pc:picChg chg="add mod modCrop">
          <ac:chgData name="C Bracken" userId="S::cbracken@dorneyschool.co.uk::3342fa20-b388-4778-8551-f1f395e8a16e" providerId="AD" clId="Web-{2576646D-01CB-BCEF-26AD-53BCE061708F}" dt="2021-11-26T08:48:17.813" v="69" actId="1076"/>
          <ac:picMkLst>
            <pc:docMk/>
            <pc:sldMk cId="123089539" sldId="256"/>
            <ac:picMk id="11" creationId="{150DF363-6842-4077-B185-8DD137D9561D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0:57.223" v="81" actId="1076"/>
          <ac:picMkLst>
            <pc:docMk/>
            <pc:sldMk cId="123089539" sldId="256"/>
            <ac:picMk id="12" creationId="{3A5504CA-9E06-4F98-B25F-11CBB35FDCB8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1:00.755" v="82" actId="1076"/>
          <ac:picMkLst>
            <pc:docMk/>
            <pc:sldMk cId="123089539" sldId="256"/>
            <ac:picMk id="13" creationId="{A43C24B4-85AE-46FD-A823-E97D917454B8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1:27.490" v="87" actId="1076"/>
          <ac:picMkLst>
            <pc:docMk/>
            <pc:sldMk cId="123089539" sldId="256"/>
            <ac:picMk id="14" creationId="{86DB78C6-984F-4339-8B1D-A48387F10402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1:25.271" v="86" actId="1076"/>
          <ac:picMkLst>
            <pc:docMk/>
            <pc:sldMk cId="123089539" sldId="256"/>
            <ac:picMk id="15" creationId="{D72A034A-43DE-4D7E-9C4A-D320038B45B0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2:06.397" v="90" actId="14100"/>
          <ac:picMkLst>
            <pc:docMk/>
            <pc:sldMk cId="123089539" sldId="256"/>
            <ac:picMk id="16" creationId="{B3502047-7546-4DA9-AB09-AF1F49F58507}"/>
          </ac:picMkLst>
        </pc:picChg>
        <pc:picChg chg="add mod">
          <ac:chgData name="C Bracken" userId="S::cbracken@dorneyschool.co.uk::3342fa20-b388-4778-8551-f1f395e8a16e" providerId="AD" clId="Web-{2576646D-01CB-BCEF-26AD-53BCE061708F}" dt="2021-11-26T08:52:38.820" v="94" actId="1076"/>
          <ac:picMkLst>
            <pc:docMk/>
            <pc:sldMk cId="123089539" sldId="256"/>
            <ac:picMk id="17" creationId="{56323F0D-0CBC-47A7-B633-9C8CE440ADD5}"/>
          </ac:picMkLst>
        </pc:picChg>
      </pc:sldChg>
    </pc:docChg>
  </pc:docChgLst>
  <pc:docChgLst>
    <pc:chgData name="Caitlin Bracken" userId="S::cbracken@dorneyschool.co.uk::3342fa20-b388-4778-8551-f1f395e8a16e" providerId="AD" clId="Web-{FA0FED93-E364-D5AA-5591-A5327219F2C6}"/>
    <pc:docChg chg="addSld delSld modSld">
      <pc:chgData name="Caitlin Bracken" userId="S::cbracken@dorneyschool.co.uk::3342fa20-b388-4778-8551-f1f395e8a16e" providerId="AD" clId="Web-{FA0FED93-E364-D5AA-5591-A5327219F2C6}" dt="2021-08-29T18:52:29.186" v="1595"/>
      <pc:docMkLst>
        <pc:docMk/>
      </pc:docMkLst>
      <pc:sldChg chg="addSp delSp modSp">
        <pc:chgData name="Caitlin Bracken" userId="S::cbracken@dorneyschool.co.uk::3342fa20-b388-4778-8551-f1f395e8a16e" providerId="AD" clId="Web-{FA0FED93-E364-D5AA-5591-A5327219F2C6}" dt="2021-08-29T18:49:35.006" v="1575"/>
        <pc:sldMkLst>
          <pc:docMk/>
          <pc:sldMk cId="123089539" sldId="256"/>
        </pc:sldMkLst>
        <pc:spChg chg="mod">
          <ac:chgData name="Caitlin Bracken" userId="S::cbracken@dorneyschool.co.uk::3342fa20-b388-4778-8551-f1f395e8a16e" providerId="AD" clId="Web-{FA0FED93-E364-D5AA-5591-A5327219F2C6}" dt="2021-08-29T18:27:48.064" v="43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Caitlin Bracken" userId="S::cbracken@dorneyschool.co.uk::3342fa20-b388-4778-8551-f1f395e8a16e" providerId="AD" clId="Web-{FA0FED93-E364-D5AA-5591-A5327219F2C6}" dt="2021-08-29T18:49:15.256" v="1553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aitlin Bracken" userId="S::cbracken@dorneyschool.co.uk::3342fa20-b388-4778-8551-f1f395e8a16e" providerId="AD" clId="Web-{FA0FED93-E364-D5AA-5591-A5327219F2C6}" dt="2021-08-29T18:49:35.006" v="1575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aitlin Bracken" userId="S::cbracken@dorneyschool.co.uk::3342fa20-b388-4778-8551-f1f395e8a16e" providerId="AD" clId="Web-{FA0FED93-E364-D5AA-5591-A5327219F2C6}" dt="2021-08-29T18:49:08.709" v="1545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picChg chg="add mod">
          <ac:chgData name="Caitlin Bracken" userId="S::cbracken@dorneyschool.co.uk::3342fa20-b388-4778-8551-f1f395e8a16e" providerId="AD" clId="Web-{FA0FED93-E364-D5AA-5591-A5327219F2C6}" dt="2021-08-29T18:41:51.505" v="1213" actId="14100"/>
          <ac:picMkLst>
            <pc:docMk/>
            <pc:sldMk cId="123089539" sldId="256"/>
            <ac:picMk id="5" creationId="{7BE8A9E6-4227-44E2-86C5-A510674D7D08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1:03.285" v="1206" actId="1076"/>
          <ac:picMkLst>
            <pc:docMk/>
            <pc:sldMk cId="123089539" sldId="256"/>
            <ac:picMk id="6" creationId="{A41CB840-B869-42D2-9B7F-173FBB843977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1:27.161" v="1210" actId="1076"/>
          <ac:picMkLst>
            <pc:docMk/>
            <pc:sldMk cId="123089539" sldId="256"/>
            <ac:picMk id="7" creationId="{7258FB3E-0912-492A-ABA4-CF27319E3689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1:42.177" v="1212" actId="1076"/>
          <ac:picMkLst>
            <pc:docMk/>
            <pc:sldMk cId="123089539" sldId="256"/>
            <ac:picMk id="9" creationId="{F3A9C6A2-B991-4E1E-9D16-1AB152F10D1D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2:56.210" v="1220" actId="14100"/>
          <ac:picMkLst>
            <pc:docMk/>
            <pc:sldMk cId="123089539" sldId="256"/>
            <ac:picMk id="10" creationId="{CC10ECBC-9A61-4B98-975D-AD8C9A0988D3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7:05.812" v="1456" actId="1076"/>
          <ac:picMkLst>
            <pc:docMk/>
            <pc:sldMk cId="123089539" sldId="256"/>
            <ac:picMk id="11" creationId="{4A7B0FB9-F33E-4A2A-8315-C0FDD16C313E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7:15.437" v="1460" actId="1076"/>
          <ac:picMkLst>
            <pc:docMk/>
            <pc:sldMk cId="123089539" sldId="256"/>
            <ac:picMk id="12" creationId="{C0EAFD72-BBE4-42B6-8989-7F196DB8A25A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7:38.594" v="1466" actId="1076"/>
          <ac:picMkLst>
            <pc:docMk/>
            <pc:sldMk cId="123089539" sldId="256"/>
            <ac:picMk id="13" creationId="{D668F7A5-39E3-4960-8DC5-467D657C73F3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7:55.656" v="1470" actId="1076"/>
          <ac:picMkLst>
            <pc:docMk/>
            <pc:sldMk cId="123089539" sldId="256"/>
            <ac:picMk id="14" creationId="{B870AB7D-93F7-4F03-9381-1F5DD471DC9F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48:15.079" v="1476" actId="1076"/>
          <ac:picMkLst>
            <pc:docMk/>
            <pc:sldMk cId="123089539" sldId="256"/>
            <ac:picMk id="15" creationId="{2EA2CC66-91F8-4039-9450-AD5E9F1FE9DC}"/>
          </ac:picMkLst>
        </pc:picChg>
        <pc:cxnChg chg="del">
          <ac:chgData name="Caitlin Bracken" userId="S::cbracken@dorneyschool.co.uk::3342fa20-b388-4778-8551-f1f395e8a16e" providerId="AD" clId="Web-{FA0FED93-E364-D5AA-5591-A5327219F2C6}" dt="2021-08-29T16:51:56.561" v="2"/>
          <ac:cxnSpMkLst>
            <pc:docMk/>
            <pc:sldMk cId="123089539" sldId="256"/>
            <ac:cxnSpMk id="5" creationId="{00000000-0000-0000-0000-000000000000}"/>
          </ac:cxnSpMkLst>
        </pc:cxnChg>
      </pc:sldChg>
      <pc:sldChg chg="addSp delSp modSp add mod replId setBg">
        <pc:chgData name="Caitlin Bracken" userId="S::cbracken@dorneyschool.co.uk::3342fa20-b388-4778-8551-f1f395e8a16e" providerId="AD" clId="Web-{FA0FED93-E364-D5AA-5591-A5327219F2C6}" dt="2021-08-29T18:52:29.186" v="1595"/>
        <pc:sldMkLst>
          <pc:docMk/>
          <pc:sldMk cId="1076317698" sldId="257"/>
        </pc:sldMkLst>
        <pc:spChg chg="del mod">
          <ac:chgData name="Caitlin Bracken" userId="S::cbracken@dorneyschool.co.uk::3342fa20-b388-4778-8551-f1f395e8a16e" providerId="AD" clId="Web-{FA0FED93-E364-D5AA-5591-A5327219F2C6}" dt="2021-08-29T18:50:05.089" v="1580"/>
          <ac:spMkLst>
            <pc:docMk/>
            <pc:sldMk cId="1076317698" sldId="257"/>
            <ac:spMk id="2" creationId="{00000000-0000-0000-0000-000000000000}"/>
          </ac:spMkLst>
        </pc:spChg>
        <pc:graphicFrameChg chg="del">
          <ac:chgData name="Caitlin Bracken" userId="S::cbracken@dorneyschool.co.uk::3342fa20-b388-4778-8551-f1f395e8a16e" providerId="AD" clId="Web-{FA0FED93-E364-D5AA-5591-A5327219F2C6}" dt="2021-08-29T18:50:24.605" v="1582"/>
          <ac:graphicFrameMkLst>
            <pc:docMk/>
            <pc:sldMk cId="1076317698" sldId="257"/>
            <ac:graphicFrameMk id="3" creationId="{00000000-0000-0000-0000-000000000000}"/>
          </ac:graphicFrameMkLst>
        </pc:graphicFrameChg>
        <pc:graphicFrameChg chg="del">
          <ac:chgData name="Caitlin Bracken" userId="S::cbracken@dorneyschool.co.uk::3342fa20-b388-4778-8551-f1f395e8a16e" providerId="AD" clId="Web-{FA0FED93-E364-D5AA-5591-A5327219F2C6}" dt="2021-08-29T18:50:26.761" v="1593"/>
          <ac:graphicFrameMkLst>
            <pc:docMk/>
            <pc:sldMk cId="1076317698" sldId="257"/>
            <ac:graphicFrameMk id="4" creationId="{00000000-0000-0000-0000-000000000000}"/>
          </ac:graphicFrameMkLst>
        </pc:graphicFrameChg>
        <pc:graphicFrameChg chg="del">
          <ac:chgData name="Caitlin Bracken" userId="S::cbracken@dorneyschool.co.uk::3342fa20-b388-4778-8551-f1f395e8a16e" providerId="AD" clId="Web-{FA0FED93-E364-D5AA-5591-A5327219F2C6}" dt="2021-08-29T18:50:26.761" v="1592"/>
          <ac:graphicFrameMkLst>
            <pc:docMk/>
            <pc:sldMk cId="1076317698" sldId="257"/>
            <ac:graphicFrameMk id="8" creationId="{87A16600-9CE5-7D4D-9238-FE903140D703}"/>
          </ac:graphicFrameMkLst>
        </pc:graphicFrameChg>
        <pc:picChg chg="del">
          <ac:chgData name="Caitlin Bracken" userId="S::cbracken@dorneyschool.co.uk::3342fa20-b388-4778-8551-f1f395e8a16e" providerId="AD" clId="Web-{FA0FED93-E364-D5AA-5591-A5327219F2C6}" dt="2021-08-29T18:50:26.761" v="1591"/>
          <ac:picMkLst>
            <pc:docMk/>
            <pc:sldMk cId="1076317698" sldId="257"/>
            <ac:picMk id="5" creationId="{7BE8A9E6-4227-44E2-86C5-A510674D7D08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90"/>
          <ac:picMkLst>
            <pc:docMk/>
            <pc:sldMk cId="1076317698" sldId="257"/>
            <ac:picMk id="6" creationId="{A41CB840-B869-42D2-9B7F-173FBB843977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9"/>
          <ac:picMkLst>
            <pc:docMk/>
            <pc:sldMk cId="1076317698" sldId="257"/>
            <ac:picMk id="7" creationId="{7258FB3E-0912-492A-ABA4-CF27319E3689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8"/>
          <ac:picMkLst>
            <pc:docMk/>
            <pc:sldMk cId="1076317698" sldId="257"/>
            <ac:picMk id="9" creationId="{F3A9C6A2-B991-4E1E-9D16-1AB152F10D1D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7"/>
          <ac:picMkLst>
            <pc:docMk/>
            <pc:sldMk cId="1076317698" sldId="257"/>
            <ac:picMk id="10" creationId="{CC10ECBC-9A61-4B98-975D-AD8C9A0988D3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06.589" v="1581"/>
          <ac:picMkLst>
            <pc:docMk/>
            <pc:sldMk cId="1076317698" sldId="257"/>
            <ac:picMk id="11" creationId="{4A7B0FB9-F33E-4A2A-8315-C0FDD16C313E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6"/>
          <ac:picMkLst>
            <pc:docMk/>
            <pc:sldMk cId="1076317698" sldId="257"/>
            <ac:picMk id="12" creationId="{C0EAFD72-BBE4-42B6-8989-7F196DB8A25A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5"/>
          <ac:picMkLst>
            <pc:docMk/>
            <pc:sldMk cId="1076317698" sldId="257"/>
            <ac:picMk id="13" creationId="{D668F7A5-39E3-4960-8DC5-467D657C73F3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61" v="1584"/>
          <ac:picMkLst>
            <pc:docMk/>
            <pc:sldMk cId="1076317698" sldId="257"/>
            <ac:picMk id="14" creationId="{B870AB7D-93F7-4F03-9381-1F5DD471DC9F}"/>
          </ac:picMkLst>
        </pc:picChg>
        <pc:picChg chg="del">
          <ac:chgData name="Caitlin Bracken" userId="S::cbracken@dorneyschool.co.uk::3342fa20-b388-4778-8551-f1f395e8a16e" providerId="AD" clId="Web-{FA0FED93-E364-D5AA-5591-A5327219F2C6}" dt="2021-08-29T18:50:26.746" v="1583"/>
          <ac:picMkLst>
            <pc:docMk/>
            <pc:sldMk cId="1076317698" sldId="257"/>
            <ac:picMk id="15" creationId="{2EA2CC66-91F8-4039-9450-AD5E9F1FE9DC}"/>
          </ac:picMkLst>
        </pc:picChg>
        <pc:picChg chg="add mod">
          <ac:chgData name="Caitlin Bracken" userId="S::cbracken@dorneyschool.co.uk::3342fa20-b388-4778-8551-f1f395e8a16e" providerId="AD" clId="Web-{FA0FED93-E364-D5AA-5591-A5327219F2C6}" dt="2021-08-29T18:52:29.186" v="1595"/>
          <ac:picMkLst>
            <pc:docMk/>
            <pc:sldMk cId="1076317698" sldId="257"/>
            <ac:picMk id="16" creationId="{7BEDDBFA-5551-4FA1-81B0-A93F32DA414E}"/>
          </ac:picMkLst>
        </pc:picChg>
      </pc:sldChg>
      <pc:sldChg chg="new del">
        <pc:chgData name="Caitlin Bracken" userId="S::cbracken@dorneyschool.co.uk::3342fa20-b388-4778-8551-f1f395e8a16e" providerId="AD" clId="Web-{FA0FED93-E364-D5AA-5591-A5327219F2C6}" dt="2021-08-29T18:49:55.053" v="1577"/>
        <pc:sldMkLst>
          <pc:docMk/>
          <pc:sldMk cId="1359703273" sldId="257"/>
        </pc:sldMkLst>
      </pc:sldChg>
    </pc:docChg>
  </pc:docChgLst>
  <pc:docChgLst>
    <pc:chgData name="C Bracken" userId="S::cbracken@dorneyschool.co.uk::3342fa20-b388-4778-8551-f1f395e8a16e" providerId="AD" clId="Web-{6468B6D8-7DDA-C9BA-9A9F-A5AA792EC9D8}"/>
    <pc:docChg chg="modSld">
      <pc:chgData name="C Bracken" userId="S::cbracken@dorneyschool.co.uk::3342fa20-b388-4778-8551-f1f395e8a16e" providerId="AD" clId="Web-{6468B6D8-7DDA-C9BA-9A9F-A5AA792EC9D8}" dt="2022-03-14T16:03:01.471" v="162" actId="1076"/>
      <pc:docMkLst>
        <pc:docMk/>
      </pc:docMkLst>
      <pc:sldChg chg="addSp modSp">
        <pc:chgData name="C Bracken" userId="S::cbracken@dorneyschool.co.uk::3342fa20-b388-4778-8551-f1f395e8a16e" providerId="AD" clId="Web-{6468B6D8-7DDA-C9BA-9A9F-A5AA792EC9D8}" dt="2022-03-14T16:03:01.471" v="162" actId="1076"/>
        <pc:sldMkLst>
          <pc:docMk/>
          <pc:sldMk cId="123089539" sldId="256"/>
        </pc:sldMkLst>
        <pc:graphicFrameChg chg="mod modGraphic">
          <ac:chgData name="C Bracken" userId="S::cbracken@dorneyschool.co.uk::3342fa20-b388-4778-8551-f1f395e8a16e" providerId="AD" clId="Web-{6468B6D8-7DDA-C9BA-9A9F-A5AA792EC9D8}" dt="2022-03-14T16:01:23.808" v="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6468B6D8-7DDA-C9BA-9A9F-A5AA792EC9D8}" dt="2022-03-14T16:01:12.604" v="3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">
          <ac:chgData name="C Bracken" userId="S::cbracken@dorneyschool.co.uk::3342fa20-b388-4778-8551-f1f395e8a16e" providerId="AD" clId="Web-{6468B6D8-7DDA-C9BA-9A9F-A5AA792EC9D8}" dt="2022-03-14T16:01:05.713" v="1" actId="1076"/>
          <ac:graphicFrameMkLst>
            <pc:docMk/>
            <pc:sldMk cId="123089539" sldId="256"/>
            <ac:graphicFrameMk id="23" creationId="{3E890C7D-DDDD-4A03-9449-72DA7F1124BB}"/>
          </ac:graphicFrameMkLst>
        </pc:graphicFrameChg>
        <pc:graphicFrameChg chg="add mod modGraphic">
          <ac:chgData name="C Bracken" userId="S::cbracken@dorneyschool.co.uk::3342fa20-b388-4778-8551-f1f395e8a16e" providerId="AD" clId="Web-{6468B6D8-7DDA-C9BA-9A9F-A5AA792EC9D8}" dt="2022-03-14T16:03:01.471" v="162" actId="1076"/>
          <ac:graphicFrameMkLst>
            <pc:docMk/>
            <pc:sldMk cId="123089539" sldId="256"/>
            <ac:graphicFrameMk id="24" creationId="{9317CDA8-997B-4F5C-9EBE-F8BE53AEA8E1}"/>
          </ac:graphicFrameMkLst>
        </pc:graphicFrameChg>
        <pc:picChg chg="mod">
          <ac:chgData name="C Bracken" userId="S::cbracken@dorneyschool.co.uk::3342fa20-b388-4778-8551-f1f395e8a16e" providerId="AD" clId="Web-{6468B6D8-7DDA-C9BA-9A9F-A5AA792EC9D8}" dt="2022-03-14T16:01:30.433" v="8" actId="1076"/>
          <ac:picMkLst>
            <pc:docMk/>
            <pc:sldMk cId="123089539" sldId="256"/>
            <ac:picMk id="12" creationId="{4620CD21-5C81-4FBD-BA38-BAE5C431308A}"/>
          </ac:picMkLst>
        </pc:picChg>
      </pc:sldChg>
    </pc:docChg>
  </pc:docChgLst>
  <pc:docChgLst>
    <pc:chgData name="C Bracken" userId="S::cbracken@dorneyschool.co.uk::3342fa20-b388-4778-8551-f1f395e8a16e" providerId="AD" clId="Web-{639D161F-E35E-A0DC-4E47-D43EE39361C1}"/>
    <pc:docChg chg="modSld">
      <pc:chgData name="C Bracken" userId="S::cbracken@dorneyschool.co.uk::3342fa20-b388-4778-8551-f1f395e8a16e" providerId="AD" clId="Web-{639D161F-E35E-A0DC-4E47-D43EE39361C1}" dt="2022-06-10T14:34:13.322" v="265" actId="1076"/>
      <pc:docMkLst>
        <pc:docMk/>
      </pc:docMkLst>
      <pc:sldChg chg="modSp">
        <pc:chgData name="C Bracken" userId="S::cbracken@dorneyschool.co.uk::3342fa20-b388-4778-8551-f1f395e8a16e" providerId="AD" clId="Web-{639D161F-E35E-A0DC-4E47-D43EE39361C1}" dt="2022-06-10T14:34:13.322" v="265" actId="1076"/>
        <pc:sldMkLst>
          <pc:docMk/>
          <pc:sldMk cId="123089539" sldId="256"/>
        </pc:sldMkLst>
        <pc:graphicFrameChg chg="mod">
          <ac:chgData name="C Bracken" userId="S::cbracken@dorneyschool.co.uk::3342fa20-b388-4778-8551-f1f395e8a16e" providerId="AD" clId="Web-{639D161F-E35E-A0DC-4E47-D43EE39361C1}" dt="2022-06-10T14:34:07.493" v="262" actId="1076"/>
          <ac:graphicFrameMkLst>
            <pc:docMk/>
            <pc:sldMk cId="123089539" sldId="256"/>
            <ac:graphicFrameMk id="3" creationId="{B2EDCDFB-6664-9E2F-D705-5EF8DCC9A9C5}"/>
          </ac:graphicFrameMkLst>
        </pc:graphicFrameChg>
        <pc:graphicFrameChg chg="mod">
          <ac:chgData name="C Bracken" userId="S::cbracken@dorneyschool.co.uk::3342fa20-b388-4778-8551-f1f395e8a16e" providerId="AD" clId="Web-{639D161F-E35E-A0DC-4E47-D43EE39361C1}" dt="2022-06-10T14:34:01.712" v="260" actId="1076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">
          <ac:chgData name="C Bracken" userId="S::cbracken@dorneyschool.co.uk::3342fa20-b388-4778-8551-f1f395e8a16e" providerId="AD" clId="Web-{639D161F-E35E-A0DC-4E47-D43EE39361C1}" dt="2022-06-10T14:34:04.024" v="261" actId="1076"/>
          <ac:graphicFrameMkLst>
            <pc:docMk/>
            <pc:sldMk cId="123089539" sldId="256"/>
            <ac:graphicFrameMk id="23" creationId="{3E890C7D-DDDD-4A03-9449-72DA7F1124BB}"/>
          </ac:graphicFrameMkLst>
        </pc:graphicFrameChg>
        <pc:graphicFrameChg chg="mod modGraphic">
          <ac:chgData name="C Bracken" userId="S::cbracken@dorneyschool.co.uk::3342fa20-b388-4778-8551-f1f395e8a16e" providerId="AD" clId="Web-{639D161F-E35E-A0DC-4E47-D43EE39361C1}" dt="2022-06-10T14:33:56.836" v="259"/>
          <ac:graphicFrameMkLst>
            <pc:docMk/>
            <pc:sldMk cId="123089539" sldId="256"/>
            <ac:graphicFrameMk id="24" creationId="{9317CDA8-997B-4F5C-9EBE-F8BE53AEA8E1}"/>
          </ac:graphicFrameMkLst>
        </pc:graphicFrameChg>
        <pc:picChg chg="mod">
          <ac:chgData name="C Bracken" userId="S::cbracken@dorneyschool.co.uk::3342fa20-b388-4778-8551-f1f395e8a16e" providerId="AD" clId="Web-{639D161F-E35E-A0DC-4E47-D43EE39361C1}" dt="2022-06-10T14:34:08.759" v="263" actId="1076"/>
          <ac:picMkLst>
            <pc:docMk/>
            <pc:sldMk cId="123089539" sldId="256"/>
            <ac:picMk id="5" creationId="{6519C1FA-B21E-29BB-4761-A7A8BA319FFD}"/>
          </ac:picMkLst>
        </pc:picChg>
        <pc:picChg chg="mod">
          <ac:chgData name="C Bracken" userId="S::cbracken@dorneyschool.co.uk::3342fa20-b388-4778-8551-f1f395e8a16e" providerId="AD" clId="Web-{639D161F-E35E-A0DC-4E47-D43EE39361C1}" dt="2022-06-10T14:34:09.853" v="264" actId="1076"/>
          <ac:picMkLst>
            <pc:docMk/>
            <pc:sldMk cId="123089539" sldId="256"/>
            <ac:picMk id="9" creationId="{856F774B-20A5-F6C6-1ADB-E8C5DEFBB56A}"/>
          </ac:picMkLst>
        </pc:picChg>
        <pc:picChg chg="mod">
          <ac:chgData name="C Bracken" userId="S::cbracken@dorneyschool.co.uk::3342fa20-b388-4778-8551-f1f395e8a16e" providerId="AD" clId="Web-{639D161F-E35E-A0DC-4E47-D43EE39361C1}" dt="2022-06-10T14:34:13.322" v="265" actId="1076"/>
          <ac:picMkLst>
            <pc:docMk/>
            <pc:sldMk cId="123089539" sldId="256"/>
            <ac:picMk id="15" creationId="{7787B466-DDF5-15EF-4B8F-DE37AAC51B5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ubquizine.co.uk/quiz-rounds/picture-quiz/well-known-scientists-inventors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hyperlink" Target="http://www.flickr.com/photos/mtl_shag/2310643849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lickr.com/photos/publicresourceorg/494036835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0" Type="http://schemas.openxmlformats.org/officeDocument/2006/relationships/hyperlink" Target="http://brewminate.com/the-wright-brothers-the-invention-of-the-aerial-age/" TargetMode="External"/><Relationship Id="rId4" Type="http://schemas.microsoft.com/office/2007/relationships/hdphoto" Target="../media/hdphoto1.wdp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57" y="119079"/>
            <a:ext cx="9643612" cy="359354"/>
          </a:xfrm>
        </p:spPr>
        <p:txBody>
          <a:bodyPr numCol="1">
            <a:noAutofit/>
          </a:bodyPr>
          <a:lstStyle/>
          <a:p>
            <a:r>
              <a:rPr lang="en-US" sz="2000" b="1" dirty="0">
                <a:latin typeface="Comic Sans MS"/>
                <a:cs typeface="Calibri Light"/>
              </a:rPr>
              <a:t>Year One – History – Summer 2 – Great Inventions: Transport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844569"/>
              </p:ext>
            </p:extLst>
          </p:nvPr>
        </p:nvGraphicFramePr>
        <p:xfrm>
          <a:off x="211174" y="518672"/>
          <a:ext cx="5978703" cy="4043647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13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65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217">
                <a:tc gridSpan="2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Key learning in this topic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4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17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 dirty="0">
                          <a:latin typeface="Comic Sans MS"/>
                        </a:rPr>
                        <a:t>Orvile and Wilbur Wright invented, built and piloted the world's first flight in 1903. Their aircraft was called The Flyer.</a:t>
                      </a:r>
                    </a:p>
                    <a:p>
                      <a:pPr lvl="0">
                        <a:buNone/>
                      </a:pPr>
                      <a:endParaRPr lang="en-GB" sz="1200" b="0" i="0" u="none" strike="noStrike" noProof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i="0" u="none" strike="noStrike" noProof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i="0" u="none" strike="noStrike" noProof="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0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The aeroplane is a significant invention because it made long-distance travel fast, easy and cheap, for people and for goods like foods.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0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Before railways were developed, travel was mainly by road on horseback, which was slow.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17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The first steam train was developed in 1804. In 1825 George Stephenson demonstrated a powerful new steam train in the northeast of England.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17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In 1829, Stephenson entered his locomotive </a:t>
                      </a:r>
                      <a:r>
                        <a:rPr lang="en-GB" sz="1200" i="1" dirty="0">
                          <a:latin typeface="Comic Sans MS"/>
                        </a:rPr>
                        <a:t>The Rocket </a:t>
                      </a:r>
                      <a:r>
                        <a:rPr lang="en-GB" sz="1200" i="0" dirty="0">
                          <a:latin typeface="Comic Sans MS"/>
                        </a:rPr>
                        <a:t>in a competition to find an engine for the first passenger railway between Manchester and Liverpool. This was the first inter-city railway in the world</a:t>
                      </a:r>
                    </a:p>
                    <a:p>
                      <a:pPr lvl="0">
                        <a:buNone/>
                      </a:pPr>
                      <a:endParaRPr lang="en-GB" sz="1200" i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i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i="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40109672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827531"/>
              </p:ext>
            </p:extLst>
          </p:nvPr>
        </p:nvGraphicFramePr>
        <p:xfrm>
          <a:off x="6427739" y="2490948"/>
          <a:ext cx="3346170" cy="359225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2521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02095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7431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044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transport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How people and goods are moved from one place to another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8035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inventor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Someone who creates new things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769579"/>
                  </a:ext>
                </a:extLst>
              </a:tr>
              <a:tr h="303721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century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One hundred years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4392583"/>
                  </a:ext>
                </a:extLst>
              </a:tr>
              <a:tr h="570933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eyewitness account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A description of an event from someone who was there at the time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2288464"/>
                  </a:ext>
                </a:extLst>
              </a:tr>
              <a:tr h="28035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locomotive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A powered railway vehicle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5309146"/>
                  </a:ext>
                </a:extLst>
              </a:tr>
              <a:tr h="46726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significance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The importance of something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2008963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F84DA588-283C-45C2-9FF2-B44E5BBECF1F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507" y="49001"/>
            <a:ext cx="518198" cy="4728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95A938-D967-44AC-AD9D-0CC720A75805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53188"/>
            <a:ext cx="518198" cy="472868"/>
          </a:xfrm>
          <a:prstGeom prst="rect">
            <a:avLst/>
          </a:prstGeom>
        </p:spPr>
      </p:pic>
      <p:graphicFrame>
        <p:nvGraphicFramePr>
          <p:cNvPr id="23" name="Table 23">
            <a:extLst>
              <a:ext uri="{FF2B5EF4-FFF2-40B4-BE49-F238E27FC236}">
                <a16:creationId xmlns:a16="http://schemas.microsoft.com/office/drawing/2014/main" id="{3E890C7D-DDDD-4A03-9449-72DA7F1124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645498"/>
              </p:ext>
            </p:extLst>
          </p:nvPr>
        </p:nvGraphicFramePr>
        <p:xfrm>
          <a:off x="117118" y="4732931"/>
          <a:ext cx="3139439" cy="17991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39439">
                  <a:extLst>
                    <a:ext uri="{9D8B030D-6E8A-4147-A177-3AD203B41FA5}">
                      <a16:colId xmlns:a16="http://schemas.microsoft.com/office/drawing/2014/main" val="1795354553"/>
                    </a:ext>
                  </a:extLst>
                </a:gridCol>
              </a:tblGrid>
              <a:tr h="37723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Key history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931691"/>
                  </a:ext>
                </a:extLst>
              </a:tr>
              <a:tr h="52232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Understand how we can find out about the past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550219"/>
                  </a:ext>
                </a:extLst>
              </a:tr>
              <a:tr h="37723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Ask and answer questions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184828"/>
                  </a:ext>
                </a:extLst>
              </a:tr>
              <a:tr h="52232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Identify similarities and differences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615140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9317CDA8-997B-4F5C-9EBE-F8BE53AEA8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420892"/>
              </p:ext>
            </p:extLst>
          </p:nvPr>
        </p:nvGraphicFramePr>
        <p:xfrm>
          <a:off x="6296837" y="576301"/>
          <a:ext cx="3503865" cy="174244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503865">
                  <a:extLst>
                    <a:ext uri="{9D8B030D-6E8A-4147-A177-3AD203B41FA5}">
                      <a16:colId xmlns:a16="http://schemas.microsoft.com/office/drawing/2014/main" val="37555944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Prior Learning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100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Children can discuss how they travel to various places, and enjoy stories involving different modes of transport.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Question words have been introduced and children are beginning to ask questions of their own. They have begun to describe similarities and differences.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4184542"/>
                  </a:ext>
                </a:extLst>
              </a:tr>
            </a:tbl>
          </a:graphicData>
        </a:graphic>
      </p:graphicFrame>
      <p:graphicFrame>
        <p:nvGraphicFramePr>
          <p:cNvPr id="3" name="Table 23">
            <a:extLst>
              <a:ext uri="{FF2B5EF4-FFF2-40B4-BE49-F238E27FC236}">
                <a16:creationId xmlns:a16="http://schemas.microsoft.com/office/drawing/2014/main" id="{B2EDCDFB-6664-9E2F-D705-5EF8DCC9A9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371794"/>
              </p:ext>
            </p:extLst>
          </p:nvPr>
        </p:nvGraphicFramePr>
        <p:xfrm>
          <a:off x="3306574" y="4733162"/>
          <a:ext cx="3139438" cy="18338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69719">
                  <a:extLst>
                    <a:ext uri="{9D8B030D-6E8A-4147-A177-3AD203B41FA5}">
                      <a16:colId xmlns:a16="http://schemas.microsoft.com/office/drawing/2014/main" val="1795354553"/>
                    </a:ext>
                  </a:extLst>
                </a:gridCol>
                <a:gridCol w="1569719">
                  <a:extLst>
                    <a:ext uri="{9D8B030D-6E8A-4147-A177-3AD203B41FA5}">
                      <a16:colId xmlns:a16="http://schemas.microsoft.com/office/drawing/2014/main" val="127998107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Significant individuals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931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Orville and Wilbur Wright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550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George Stephenson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184828"/>
                  </a:ext>
                </a:extLst>
              </a:tr>
            </a:tbl>
          </a:graphicData>
        </a:graphic>
      </p:graphicFrame>
      <p:pic>
        <p:nvPicPr>
          <p:cNvPr id="5" name="Picture 5" descr="A picture containing outdoor, grass, person, standing&#10;&#10;Description automatically generated">
            <a:extLst>
              <a:ext uri="{FF2B5EF4-FFF2-40B4-BE49-F238E27FC236}">
                <a16:creationId xmlns:a16="http://schemas.microsoft.com/office/drawing/2014/main" id="{6519C1FA-B21E-29BB-4761-A7A8BA319F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193226" y="5163112"/>
            <a:ext cx="730822" cy="611623"/>
          </a:xfrm>
          <a:prstGeom prst="rect">
            <a:avLst/>
          </a:prstGeom>
        </p:spPr>
      </p:pic>
      <p:pic>
        <p:nvPicPr>
          <p:cNvPr id="9" name="Picture 9" descr="A picture containing text, person, person, black&#10;&#10;Description automatically generated">
            <a:extLst>
              <a:ext uri="{FF2B5EF4-FFF2-40B4-BE49-F238E27FC236}">
                <a16:creationId xmlns:a16="http://schemas.microsoft.com/office/drawing/2014/main" id="{856F774B-20A5-F6C6-1ADB-E8C5DEFBB5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239486" y="5872248"/>
            <a:ext cx="631622" cy="617788"/>
          </a:xfrm>
          <a:prstGeom prst="rect">
            <a:avLst/>
          </a:prstGeom>
        </p:spPr>
      </p:pic>
      <p:pic>
        <p:nvPicPr>
          <p:cNvPr id="12" name="Picture 12" descr="A picture containing text, outdoor, ground, airplane&#10;&#10;Description automatically generated">
            <a:extLst>
              <a:ext uri="{FF2B5EF4-FFF2-40B4-BE49-F238E27FC236}">
                <a16:creationId xmlns:a16="http://schemas.microsoft.com/office/drawing/2014/main" id="{68B073C2-A447-9FB1-5E19-994B77F7E0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4148267" y="1299536"/>
            <a:ext cx="1524436" cy="744913"/>
          </a:xfrm>
          <a:prstGeom prst="rect">
            <a:avLst/>
          </a:prstGeom>
        </p:spPr>
      </p:pic>
      <p:pic>
        <p:nvPicPr>
          <p:cNvPr id="15" name="Picture 15" descr="A picture containing black, pulling, carriage, cart&#10;&#10;Description automatically generated">
            <a:extLst>
              <a:ext uri="{FF2B5EF4-FFF2-40B4-BE49-F238E27FC236}">
                <a16:creationId xmlns:a16="http://schemas.microsoft.com/office/drawing/2014/main" id="{7787B466-DDF5-15EF-4B8F-DE37AAC51B5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5023166" y="3883524"/>
            <a:ext cx="943398" cy="72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5044</TotalTime>
  <Words>287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One – History – Summer 2 – Great Inventions: Transport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 Chana</cp:lastModifiedBy>
  <cp:revision>704</cp:revision>
  <cp:lastPrinted>2017-10-30T10:21:12Z</cp:lastPrinted>
  <dcterms:created xsi:type="dcterms:W3CDTF">2017-10-15T20:56:30Z</dcterms:created>
  <dcterms:modified xsi:type="dcterms:W3CDTF">2022-06-10T15:11:51Z</dcterms:modified>
</cp:coreProperties>
</file>