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208B7-CAEF-3C1D-A4CB-699FD07708C5}" v="242" dt="2022-01-03T20:28:26.605"/>
    <p1510:client id="{48A894A8-01B3-4A24-F128-7FDF68919E08}" v="763" dt="2022-01-10T20:19:47.472"/>
    <p1510:client id="{873D4389-EA1A-9922-B90C-EFAA63D8D27C}" v="555" dt="2022-01-05T12:59:02.362"/>
    <p1510:client id="{8D875233-98A1-6592-512D-6350756FB826}" v="1388" dt="2022-04-25T20:12:45.872"/>
    <p1510:client id="{BA052727-7904-6489-9368-7B89AF560CCF}" v="6" dt="2022-04-26T11:41:44.352"/>
    <p1510:client id="{CE6FEDA4-6838-86C7-6C8A-EF8C090A9CD3}" v="1728" dt="2022-01-04T12:21:12.782"/>
    <p1510:client id="{F0975908-CFA8-129A-DE6D-EEF820809C6B}" v="251" dt="2023-04-17T15:30:29.500"/>
    <p1510:client id="{FB1C0AD9-A08C-FA98-9FCC-8A45DF577DEC}" v="258" dt="2023-04-16T14:56:56.3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02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racken" userId="S::cbracken@dorneyschool.co.uk::3342fa20-b388-4778-8551-f1f395e8a16e" providerId="AD" clId="Web-{8D875233-98A1-6592-512D-6350756FB826}"/>
    <pc:docChg chg="modSld">
      <pc:chgData name="C Bracken" userId="S::cbracken@dorneyschool.co.uk::3342fa20-b388-4778-8551-f1f395e8a16e" providerId="AD" clId="Web-{8D875233-98A1-6592-512D-6350756FB826}" dt="2022-04-25T20:12:45.872" v="1349" actId="1076"/>
      <pc:docMkLst>
        <pc:docMk/>
      </pc:docMkLst>
      <pc:sldChg chg="addSp delSp modSp">
        <pc:chgData name="C Bracken" userId="S::cbracken@dorneyschool.co.uk::3342fa20-b388-4778-8551-f1f395e8a16e" providerId="AD" clId="Web-{8D875233-98A1-6592-512D-6350756FB826}" dt="2022-04-25T20:12:45.872" v="1349" actId="1076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8D875233-98A1-6592-512D-6350756FB826}" dt="2022-04-25T19:42:33.431" v="14" actId="20577"/>
          <ac:spMkLst>
            <pc:docMk/>
            <pc:sldMk cId="123089539" sldId="256"/>
            <ac:spMk id="2" creationId="{00000000-0000-0000-0000-000000000000}"/>
          </ac:spMkLst>
        </pc:spChg>
        <pc:spChg chg="del">
          <ac:chgData name="C Bracken" userId="S::cbracken@dorneyschool.co.uk::3342fa20-b388-4778-8551-f1f395e8a16e" providerId="AD" clId="Web-{8D875233-98A1-6592-512D-6350756FB826}" dt="2022-04-25T20:04:54.218" v="814"/>
          <ac:spMkLst>
            <pc:docMk/>
            <pc:sldMk cId="123089539" sldId="256"/>
            <ac:spMk id="13" creationId="{DB3D23DB-F925-4411-9D2F-A962222981D5}"/>
          </ac:spMkLst>
        </pc:spChg>
        <pc:spChg chg="del">
          <ac:chgData name="C Bracken" userId="S::cbracken@dorneyschool.co.uk::3342fa20-b388-4778-8551-f1f395e8a16e" providerId="AD" clId="Web-{8D875233-98A1-6592-512D-6350756FB826}" dt="2022-04-25T20:04:51.437" v="813"/>
          <ac:spMkLst>
            <pc:docMk/>
            <pc:sldMk cId="123089539" sldId="256"/>
            <ac:spMk id="19" creationId="{2FD46E65-E993-4EB1-BEFC-C834BFAE4F60}"/>
          </ac:spMkLst>
        </pc:spChg>
        <pc:graphicFrameChg chg="mod modGraphic">
          <ac:chgData name="C Bracken" userId="S::cbracken@dorneyschool.co.uk::3342fa20-b388-4778-8551-f1f395e8a16e" providerId="AD" clId="Web-{8D875233-98A1-6592-512D-6350756FB826}" dt="2022-04-25T20:12:13.496" v="134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D875233-98A1-6592-512D-6350756FB826}" dt="2022-04-25T20:11:03.807" v="1154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C Bracken" userId="S::cbracken@dorneyschool.co.uk::3342fa20-b388-4778-8551-f1f395e8a16e" providerId="AD" clId="Web-{8D875233-98A1-6592-512D-6350756FB826}" dt="2022-04-25T19:52:33.010" v="356" actId="1076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graphicFrameChg chg="mod modGraphic">
          <ac:chgData name="C Bracken" userId="S::cbracken@dorneyschool.co.uk::3342fa20-b388-4778-8551-f1f395e8a16e" providerId="AD" clId="Web-{8D875233-98A1-6592-512D-6350756FB826}" dt="2022-04-25T19:49:12.739" v="175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del">
          <ac:chgData name="C Bracken" userId="S::cbracken@dorneyschool.co.uk::3342fa20-b388-4778-8551-f1f395e8a16e" providerId="AD" clId="Web-{8D875233-98A1-6592-512D-6350756FB826}" dt="2022-04-25T19:42:38.291" v="18"/>
          <ac:picMkLst>
            <pc:docMk/>
            <pc:sldMk cId="123089539" sldId="256"/>
            <ac:picMk id="6" creationId="{635945B9-8777-41AA-9AA0-56CFEC46714C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09:19.476" v="1125" actId="1076"/>
          <ac:picMkLst>
            <pc:docMk/>
            <pc:sldMk cId="123089539" sldId="256"/>
            <ac:picMk id="8" creationId="{9DA25E63-42B9-31C5-78BE-992473AC4B3B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09:16.366" v="1124" actId="1076"/>
          <ac:picMkLst>
            <pc:docMk/>
            <pc:sldMk cId="123089539" sldId="256"/>
            <ac:picMk id="9" creationId="{920EB7B6-966C-5B7E-F542-B2B3DECC2F06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09:24.288" v="1126" actId="1076"/>
          <ac:picMkLst>
            <pc:docMk/>
            <pc:sldMk cId="123089539" sldId="256"/>
            <ac:picMk id="10" creationId="{2198F55E-3502-3B7D-63BB-E739575F0041}"/>
          </ac:picMkLst>
        </pc:picChg>
        <pc:picChg chg="del">
          <ac:chgData name="C Bracken" userId="S::cbracken@dorneyschool.co.uk::3342fa20-b388-4778-8551-f1f395e8a16e" providerId="AD" clId="Web-{8D875233-98A1-6592-512D-6350756FB826}" dt="2022-04-25T19:42:48.338" v="20"/>
          <ac:picMkLst>
            <pc:docMk/>
            <pc:sldMk cId="123089539" sldId="256"/>
            <ac:picMk id="11" creationId="{D8B3DFA0-8894-4585-BF6C-C5696BB18BFC}"/>
          </ac:picMkLst>
        </pc:picChg>
        <pc:picChg chg="del">
          <ac:chgData name="C Bracken" userId="S::cbracken@dorneyschool.co.uk::3342fa20-b388-4778-8551-f1f395e8a16e" providerId="AD" clId="Web-{8D875233-98A1-6592-512D-6350756FB826}" dt="2022-04-25T19:42:45.447" v="19"/>
          <ac:picMkLst>
            <pc:docMk/>
            <pc:sldMk cId="123089539" sldId="256"/>
            <ac:picMk id="12" creationId="{CA7E71BB-6346-40BA-B587-B1022A12E671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09:28.148" v="1127" actId="1076"/>
          <ac:picMkLst>
            <pc:docMk/>
            <pc:sldMk cId="123089539" sldId="256"/>
            <ac:picMk id="14" creationId="{F7FE8958-17C4-0B59-462B-5E8FCB8B6E44}"/>
          </ac:picMkLst>
        </pc:picChg>
        <pc:picChg chg="del">
          <ac:chgData name="C Bracken" userId="S::cbracken@dorneyschool.co.uk::3342fa20-b388-4778-8551-f1f395e8a16e" providerId="AD" clId="Web-{8D875233-98A1-6592-512D-6350756FB826}" dt="2022-04-25T19:42:34.166" v="15"/>
          <ac:picMkLst>
            <pc:docMk/>
            <pc:sldMk cId="123089539" sldId="256"/>
            <ac:picMk id="15" creationId="{6E97E5EE-EF9C-41AD-AF30-5FB8E7B49BDE}"/>
          </ac:picMkLst>
        </pc:picChg>
        <pc:picChg chg="del">
          <ac:chgData name="C Bracken" userId="S::cbracken@dorneyschool.co.uk::3342fa20-b388-4778-8551-f1f395e8a16e" providerId="AD" clId="Web-{8D875233-98A1-6592-512D-6350756FB826}" dt="2022-04-25T19:42:35.759" v="16"/>
          <ac:picMkLst>
            <pc:docMk/>
            <pc:sldMk cId="123089539" sldId="256"/>
            <ac:picMk id="17" creationId="{DC3B0E83-458C-45EC-9170-DD67837C6184}"/>
          </ac:picMkLst>
        </pc:picChg>
        <pc:picChg chg="del">
          <ac:chgData name="C Bracken" userId="S::cbracken@dorneyschool.co.uk::3342fa20-b388-4778-8551-f1f395e8a16e" providerId="AD" clId="Web-{8D875233-98A1-6592-512D-6350756FB826}" dt="2022-04-25T19:42:37.009" v="17"/>
          <ac:picMkLst>
            <pc:docMk/>
            <pc:sldMk cId="123089539" sldId="256"/>
            <ac:picMk id="18" creationId="{EEB3E4BB-66E4-4E2A-8A7D-3BA4CF4BA3F3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09:32.320" v="1128" actId="1076"/>
          <ac:picMkLst>
            <pc:docMk/>
            <pc:sldMk cId="123089539" sldId="256"/>
            <ac:picMk id="20" creationId="{B00E63C8-75E2-B7F2-B322-32CCB6E9FF60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12:04.668" v="1339" actId="14100"/>
          <ac:picMkLst>
            <pc:docMk/>
            <pc:sldMk cId="123089539" sldId="256"/>
            <ac:picMk id="21" creationId="{52825A6F-98DA-6D68-1DB5-ADB70C767FA3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12:10.902" v="1342" actId="1076"/>
          <ac:picMkLst>
            <pc:docMk/>
            <pc:sldMk cId="123089539" sldId="256"/>
            <ac:picMk id="22" creationId="{C95A01BD-6B67-D8EF-26F7-D1658C7359A7}"/>
          </ac:picMkLst>
        </pc:picChg>
        <pc:picChg chg="add mod">
          <ac:chgData name="C Bracken" userId="S::cbracken@dorneyschool.co.uk::3342fa20-b388-4778-8551-f1f395e8a16e" providerId="AD" clId="Web-{8D875233-98A1-6592-512D-6350756FB826}" dt="2022-04-25T20:12:45.872" v="1349" actId="1076"/>
          <ac:picMkLst>
            <pc:docMk/>
            <pc:sldMk cId="123089539" sldId="256"/>
            <ac:picMk id="23" creationId="{7AFF3408-AAFE-C21C-C280-35C0A8AD287E}"/>
          </ac:picMkLst>
        </pc:picChg>
      </pc:sldChg>
    </pc:docChg>
  </pc:docChgLst>
  <pc:docChgLst>
    <pc:chgData name="C Bracken" userId="S::cbracken@dorneyschool.co.uk::3342fa20-b388-4778-8551-f1f395e8a16e" providerId="AD" clId="Web-{FB1C0AD9-A08C-FA98-9FCC-8A45DF577DEC}"/>
    <pc:docChg chg="modSld">
      <pc:chgData name="C Bracken" userId="S::cbracken@dorneyschool.co.uk::3342fa20-b388-4778-8551-f1f395e8a16e" providerId="AD" clId="Web-{FB1C0AD9-A08C-FA98-9FCC-8A45DF577DEC}" dt="2023-04-16T14:56:56.380" v="247" actId="1076"/>
      <pc:docMkLst>
        <pc:docMk/>
      </pc:docMkLst>
      <pc:sldChg chg="addSp delSp modSp">
        <pc:chgData name="C Bracken" userId="S::cbracken@dorneyschool.co.uk::3342fa20-b388-4778-8551-f1f395e8a16e" providerId="AD" clId="Web-{FB1C0AD9-A08C-FA98-9FCC-8A45DF577DEC}" dt="2023-04-16T14:56:56.380" v="247" actId="1076"/>
        <pc:sldMkLst>
          <pc:docMk/>
          <pc:sldMk cId="123089539" sldId="256"/>
        </pc:sldMkLst>
        <pc:spChg chg="add del mod">
          <ac:chgData name="C Bracken" userId="S::cbracken@dorneyschool.co.uk::3342fa20-b388-4778-8551-f1f395e8a16e" providerId="AD" clId="Web-{FB1C0AD9-A08C-FA98-9FCC-8A45DF577DEC}" dt="2023-04-16T14:46:55.851" v="128"/>
          <ac:spMkLst>
            <pc:docMk/>
            <pc:sldMk cId="123089539" sldId="256"/>
            <ac:spMk id="11" creationId="{58CF1311-97CD-EB03-18DE-7887D5DFD6A6}"/>
          </ac:spMkLst>
        </pc:spChg>
        <pc:spChg chg="add del mod">
          <ac:chgData name="C Bracken" userId="S::cbracken@dorneyschool.co.uk::3342fa20-b388-4778-8551-f1f395e8a16e" providerId="AD" clId="Web-{FB1C0AD9-A08C-FA98-9FCC-8A45DF577DEC}" dt="2023-04-16T14:46:52.710" v="127"/>
          <ac:spMkLst>
            <pc:docMk/>
            <pc:sldMk cId="123089539" sldId="256"/>
            <ac:spMk id="15" creationId="{97CC5FAC-0BDF-ACA5-4AC5-6877DD093B81}"/>
          </ac:spMkLst>
        </pc:spChg>
        <pc:spChg chg="add del mod">
          <ac:chgData name="C Bracken" userId="S::cbracken@dorneyschool.co.uk::3342fa20-b388-4778-8551-f1f395e8a16e" providerId="AD" clId="Web-{FB1C0AD9-A08C-FA98-9FCC-8A45DF577DEC}" dt="2023-04-16T14:48:08.180" v="137"/>
          <ac:spMkLst>
            <pc:docMk/>
            <pc:sldMk cId="123089539" sldId="256"/>
            <ac:spMk id="19" creationId="{C47EFD6A-60FA-17F2-BE94-5D2201EB953C}"/>
          </ac:spMkLst>
        </pc:spChg>
        <pc:spChg chg="add del mod">
          <ac:chgData name="C Bracken" userId="S::cbracken@dorneyschool.co.uk::3342fa20-b388-4778-8551-f1f395e8a16e" providerId="AD" clId="Web-{FB1C0AD9-A08C-FA98-9FCC-8A45DF577DEC}" dt="2023-04-16T14:50:08.636" v="195"/>
          <ac:spMkLst>
            <pc:docMk/>
            <pc:sldMk cId="123089539" sldId="256"/>
            <ac:spMk id="28" creationId="{CD18B49D-65D4-785A-6ECD-D7126EB004C0}"/>
          </ac:spMkLst>
        </pc:spChg>
        <pc:spChg chg="add del mod">
          <ac:chgData name="C Bracken" userId="S::cbracken@dorneyschool.co.uk::3342fa20-b388-4778-8551-f1f395e8a16e" providerId="AD" clId="Web-{FB1C0AD9-A08C-FA98-9FCC-8A45DF577DEC}" dt="2023-04-16T14:54:25.111" v="215"/>
          <ac:spMkLst>
            <pc:docMk/>
            <pc:sldMk cId="123089539" sldId="256"/>
            <ac:spMk id="33" creationId="{A1AC19D9-BBAA-6D27-41AB-799D102FC14C}"/>
          </ac:spMkLst>
        </pc:spChg>
        <pc:spChg chg="add del mod">
          <ac:chgData name="C Bracken" userId="S::cbracken@dorneyschool.co.uk::3342fa20-b388-4778-8551-f1f395e8a16e" providerId="AD" clId="Web-{FB1C0AD9-A08C-FA98-9FCC-8A45DF577DEC}" dt="2023-04-16T14:55:10.706" v="223"/>
          <ac:spMkLst>
            <pc:docMk/>
            <pc:sldMk cId="123089539" sldId="256"/>
            <ac:spMk id="36" creationId="{F86417CA-1E8A-D65B-E1DE-C31CB5AF16C1}"/>
          </ac:spMkLst>
        </pc:spChg>
        <pc:graphicFrameChg chg="mod modGraphic">
          <ac:chgData name="C Bracken" userId="S::cbracken@dorneyschool.co.uk::3342fa20-b388-4778-8551-f1f395e8a16e" providerId="AD" clId="Web-{FB1C0AD9-A08C-FA98-9FCC-8A45DF577DEC}" dt="2023-04-16T14:48:53.119" v="18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picChg chg="add mod">
          <ac:chgData name="C Bracken" userId="S::cbracken@dorneyschool.co.uk::3342fa20-b388-4778-8551-f1f395e8a16e" providerId="AD" clId="Web-{FB1C0AD9-A08C-FA98-9FCC-8A45DF577DEC}" dt="2023-04-16T14:55:50.629" v="236" actId="1076"/>
          <ac:picMkLst>
            <pc:docMk/>
            <pc:sldMk cId="123089539" sldId="256"/>
            <ac:picMk id="6" creationId="{C677260E-DA61-FEA0-615B-223C215A4451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0.443" v="110"/>
          <ac:picMkLst>
            <pc:docMk/>
            <pc:sldMk cId="123089539" sldId="256"/>
            <ac:picMk id="8" creationId="{9DA25E63-42B9-31C5-78BE-992473AC4B3B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39.068" v="109"/>
          <ac:picMkLst>
            <pc:docMk/>
            <pc:sldMk cId="123089539" sldId="256"/>
            <ac:picMk id="9" creationId="{920EB7B6-966C-5B7E-F542-B2B3DECC2F06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4.427" v="113"/>
          <ac:picMkLst>
            <pc:docMk/>
            <pc:sldMk cId="123089539" sldId="256"/>
            <ac:picMk id="10" creationId="{2198F55E-3502-3B7D-63BB-E739575F0041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5:55.644" v="238" actId="1076"/>
          <ac:picMkLst>
            <pc:docMk/>
            <pc:sldMk cId="123089539" sldId="256"/>
            <ac:picMk id="13" creationId="{3B9DBD3A-E404-0EFC-70FE-E534F013C9CF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2.990" v="112"/>
          <ac:picMkLst>
            <pc:docMk/>
            <pc:sldMk cId="123089539" sldId="256"/>
            <ac:picMk id="14" creationId="{F7FE8958-17C4-0B59-462B-5E8FCB8B6E44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5:21.659" v="227" actId="1076"/>
          <ac:picMkLst>
            <pc:docMk/>
            <pc:sldMk cId="123089539" sldId="256"/>
            <ac:picMk id="18" creationId="{6A4FE70F-14A8-0AD4-F9C0-4A230544AA51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1.739" v="111"/>
          <ac:picMkLst>
            <pc:docMk/>
            <pc:sldMk cId="123089539" sldId="256"/>
            <ac:picMk id="20" creationId="{B00E63C8-75E2-B7F2-B322-32CCB6E9FF60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5.818" v="114"/>
          <ac:picMkLst>
            <pc:docMk/>
            <pc:sldMk cId="123089539" sldId="256"/>
            <ac:picMk id="21" creationId="{52825A6F-98DA-6D68-1DB5-ADB70C767FA3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6.927" v="115"/>
          <ac:picMkLst>
            <pc:docMk/>
            <pc:sldMk cId="123089539" sldId="256"/>
            <ac:picMk id="22" creationId="{C95A01BD-6B67-D8EF-26F7-D1658C7359A7}"/>
          </ac:picMkLst>
        </pc:picChg>
        <pc:picChg chg="del">
          <ac:chgData name="C Bracken" userId="S::cbracken@dorneyschool.co.uk::3342fa20-b388-4778-8551-f1f395e8a16e" providerId="AD" clId="Web-{FB1C0AD9-A08C-FA98-9FCC-8A45DF577DEC}" dt="2023-04-16T14:45:48.662" v="116"/>
          <ac:picMkLst>
            <pc:docMk/>
            <pc:sldMk cId="123089539" sldId="256"/>
            <ac:picMk id="23" creationId="{7AFF3408-AAFE-C21C-C280-35C0A8AD287E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5:57.879" v="239" actId="1076"/>
          <ac:picMkLst>
            <pc:docMk/>
            <pc:sldMk cId="123089539" sldId="256"/>
            <ac:picMk id="25" creationId="{A377B627-63A9-F041-F8BD-38CAC8C5362C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49:53.214" v="190" actId="1076"/>
          <ac:picMkLst>
            <pc:docMk/>
            <pc:sldMk cId="123089539" sldId="256"/>
            <ac:picMk id="26" creationId="{79DDFD26-3177-754E-71AE-AA76C6A25B28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5:15.800" v="225" actId="1076"/>
          <ac:picMkLst>
            <pc:docMk/>
            <pc:sldMk cId="123089539" sldId="256"/>
            <ac:picMk id="27" creationId="{D9EE9D4C-6C3F-45A6-A087-14539F6C3EB7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6:14.551" v="241" actId="1076"/>
          <ac:picMkLst>
            <pc:docMk/>
            <pc:sldMk cId="123089539" sldId="256"/>
            <ac:picMk id="30" creationId="{EA6DAB42-8BB1-C821-5AD9-45E87D6AEFB3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6:16.770" v="242" actId="1076"/>
          <ac:picMkLst>
            <pc:docMk/>
            <pc:sldMk cId="123089539" sldId="256"/>
            <ac:picMk id="31" creationId="{1D7E76CD-6075-0B57-E3B5-CA3391645B93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6:19.036" v="243" actId="1076"/>
          <ac:picMkLst>
            <pc:docMk/>
            <pc:sldMk cId="123089539" sldId="256"/>
            <ac:picMk id="32" creationId="{341888A0-446D-CD01-7FBE-209B4F957D10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5:44.019" v="234" actId="1076"/>
          <ac:picMkLst>
            <pc:docMk/>
            <pc:sldMk cId="123089539" sldId="256"/>
            <ac:picMk id="35" creationId="{AE401E50-D122-C6E3-91C1-198E9C413C46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6:48.286" v="245" actId="1076"/>
          <ac:picMkLst>
            <pc:docMk/>
            <pc:sldMk cId="123089539" sldId="256"/>
            <ac:picMk id="38" creationId="{AA486F53-D5CE-C42A-C9FB-4DAD3E39C019}"/>
          </ac:picMkLst>
        </pc:picChg>
        <pc:picChg chg="add mod">
          <ac:chgData name="C Bracken" userId="S::cbracken@dorneyschool.co.uk::3342fa20-b388-4778-8551-f1f395e8a16e" providerId="AD" clId="Web-{FB1C0AD9-A08C-FA98-9FCC-8A45DF577DEC}" dt="2023-04-16T14:56:56.380" v="247" actId="1076"/>
          <ac:picMkLst>
            <pc:docMk/>
            <pc:sldMk cId="123089539" sldId="256"/>
            <ac:picMk id="39" creationId="{3976DB46-D3AA-A592-D83C-975D0D4F0BD8}"/>
          </ac:picMkLst>
        </pc:picChg>
      </pc:sldChg>
    </pc:docChg>
  </pc:docChgLst>
  <pc:docChgLst>
    <pc:chgData name="C Bracken" userId="S::cbracken@dorneyschool.co.uk::3342fa20-b388-4778-8551-f1f395e8a16e" providerId="AD" clId="Web-{BA052727-7904-6489-9368-7B89AF560CCF}"/>
    <pc:docChg chg="modSld">
      <pc:chgData name="C Bracken" userId="S::cbracken@dorneyschool.co.uk::3342fa20-b388-4778-8551-f1f395e8a16e" providerId="AD" clId="Web-{BA052727-7904-6489-9368-7B89AF560CCF}" dt="2022-04-26T11:41:44.352" v="5" actId="1076"/>
      <pc:docMkLst>
        <pc:docMk/>
      </pc:docMkLst>
      <pc:sldChg chg="modSp">
        <pc:chgData name="C Bracken" userId="S::cbracken@dorneyschool.co.uk::3342fa20-b388-4778-8551-f1f395e8a16e" providerId="AD" clId="Web-{BA052727-7904-6489-9368-7B89AF560CCF}" dt="2022-04-26T11:41:44.352" v="5" actId="1076"/>
        <pc:sldMkLst>
          <pc:docMk/>
          <pc:sldMk cId="123089539" sldId="256"/>
        </pc:sldMkLst>
        <pc:picChg chg="mod">
          <ac:chgData name="C Bracken" userId="S::cbracken@dorneyschool.co.uk::3342fa20-b388-4778-8551-f1f395e8a16e" providerId="AD" clId="Web-{BA052727-7904-6489-9368-7B89AF560CCF}" dt="2022-04-26T11:41:41.056" v="4" actId="1076"/>
          <ac:picMkLst>
            <pc:docMk/>
            <pc:sldMk cId="123089539" sldId="256"/>
            <ac:picMk id="10" creationId="{2198F55E-3502-3B7D-63BB-E739575F0041}"/>
          </ac:picMkLst>
        </pc:picChg>
        <pc:picChg chg="mod">
          <ac:chgData name="C Bracken" userId="S::cbracken@dorneyschool.co.uk::3342fa20-b388-4778-8551-f1f395e8a16e" providerId="AD" clId="Web-{BA052727-7904-6489-9368-7B89AF560CCF}" dt="2022-04-26T11:41:38.118" v="2" actId="1076"/>
          <ac:picMkLst>
            <pc:docMk/>
            <pc:sldMk cId="123089539" sldId="256"/>
            <ac:picMk id="14" creationId="{F7FE8958-17C4-0B59-462B-5E8FCB8B6E44}"/>
          </ac:picMkLst>
        </pc:picChg>
        <pc:picChg chg="mod">
          <ac:chgData name="C Bracken" userId="S::cbracken@dorneyschool.co.uk::3342fa20-b388-4778-8551-f1f395e8a16e" providerId="AD" clId="Web-{BA052727-7904-6489-9368-7B89AF560CCF}" dt="2022-04-26T11:41:39.321" v="3" actId="1076"/>
          <ac:picMkLst>
            <pc:docMk/>
            <pc:sldMk cId="123089539" sldId="256"/>
            <ac:picMk id="20" creationId="{B00E63C8-75E2-B7F2-B322-32CCB6E9FF60}"/>
          </ac:picMkLst>
        </pc:picChg>
        <pc:picChg chg="mod">
          <ac:chgData name="C Bracken" userId="S::cbracken@dorneyschool.co.uk::3342fa20-b388-4778-8551-f1f395e8a16e" providerId="AD" clId="Web-{BA052727-7904-6489-9368-7B89AF560CCF}" dt="2022-04-26T11:41:36.852" v="1" actId="1076"/>
          <ac:picMkLst>
            <pc:docMk/>
            <pc:sldMk cId="123089539" sldId="256"/>
            <ac:picMk id="21" creationId="{52825A6F-98DA-6D68-1DB5-ADB70C767FA3}"/>
          </ac:picMkLst>
        </pc:picChg>
        <pc:picChg chg="mod">
          <ac:chgData name="C Bracken" userId="S::cbracken@dorneyschool.co.uk::3342fa20-b388-4778-8551-f1f395e8a16e" providerId="AD" clId="Web-{BA052727-7904-6489-9368-7B89AF560CCF}" dt="2022-04-26T11:41:34.821" v="0" actId="1076"/>
          <ac:picMkLst>
            <pc:docMk/>
            <pc:sldMk cId="123089539" sldId="256"/>
            <ac:picMk id="22" creationId="{C95A01BD-6B67-D8EF-26F7-D1658C7359A7}"/>
          </ac:picMkLst>
        </pc:picChg>
        <pc:picChg chg="mod">
          <ac:chgData name="C Bracken" userId="S::cbracken@dorneyschool.co.uk::3342fa20-b388-4778-8551-f1f395e8a16e" providerId="AD" clId="Web-{BA052727-7904-6489-9368-7B89AF560CCF}" dt="2022-04-26T11:41:44.352" v="5" actId="1076"/>
          <ac:picMkLst>
            <pc:docMk/>
            <pc:sldMk cId="123089539" sldId="256"/>
            <ac:picMk id="23" creationId="{7AFF3408-AAFE-C21C-C280-35C0A8AD287E}"/>
          </ac:picMkLst>
        </pc:picChg>
      </pc:sldChg>
    </pc:docChg>
  </pc:docChgLst>
  <pc:docChgLst>
    <pc:chgData name="C Bracken" userId="S::cbracken@dorneyschool.co.uk::3342fa20-b388-4778-8551-f1f395e8a16e" providerId="AD" clId="Web-{48A894A8-01B3-4A24-F128-7FDF68919E08}"/>
    <pc:docChg chg="modSld">
      <pc:chgData name="C Bracken" userId="S::cbracken@dorneyschool.co.uk::3342fa20-b388-4778-8551-f1f395e8a16e" providerId="AD" clId="Web-{48A894A8-01B3-4A24-F128-7FDF68919E08}" dt="2022-01-10T20:19:47.472" v="737" actId="1076"/>
      <pc:docMkLst>
        <pc:docMk/>
      </pc:docMkLst>
      <pc:sldChg chg="addSp delSp modSp">
        <pc:chgData name="C Bracken" userId="S::cbracken@dorneyschool.co.uk::3342fa20-b388-4778-8551-f1f395e8a16e" providerId="AD" clId="Web-{48A894A8-01B3-4A24-F128-7FDF68919E08}" dt="2022-01-10T20:19:47.472" v="737" actId="1076"/>
        <pc:sldMkLst>
          <pc:docMk/>
          <pc:sldMk cId="123089539" sldId="256"/>
        </pc:sldMkLst>
        <pc:spChg chg="add del mod">
          <ac:chgData name="C Bracken" userId="S::cbracken@dorneyschool.co.uk::3342fa20-b388-4778-8551-f1f395e8a16e" providerId="AD" clId="Web-{48A894A8-01B3-4A24-F128-7FDF68919E08}" dt="2022-01-10T20:14:43.667" v="261"/>
          <ac:spMkLst>
            <pc:docMk/>
            <pc:sldMk cId="123089539" sldId="256"/>
            <ac:spMk id="7" creationId="{79C18CE6-2D78-4754-B7B6-3AFB7FCFE4BF}"/>
          </ac:spMkLst>
        </pc:spChg>
        <pc:spChg chg="add mod">
          <ac:chgData name="C Bracken" userId="S::cbracken@dorneyschool.co.uk::3342fa20-b388-4778-8551-f1f395e8a16e" providerId="AD" clId="Web-{48A894A8-01B3-4A24-F128-7FDF68919E08}" dt="2022-01-10T20:19:09.096" v="724" actId="20577"/>
          <ac:spMkLst>
            <pc:docMk/>
            <pc:sldMk cId="123089539" sldId="256"/>
            <ac:spMk id="13" creationId="{DB3D23DB-F925-4411-9D2F-A962222981D5}"/>
          </ac:spMkLst>
        </pc:spChg>
        <pc:spChg chg="add mod">
          <ac:chgData name="C Bracken" userId="S::cbracken@dorneyschool.co.uk::3342fa20-b388-4778-8551-f1f395e8a16e" providerId="AD" clId="Web-{48A894A8-01B3-4A24-F128-7FDF68919E08}" dt="2022-01-10T20:19:41.269" v="735" actId="20577"/>
          <ac:spMkLst>
            <pc:docMk/>
            <pc:sldMk cId="123089539" sldId="256"/>
            <ac:spMk id="19" creationId="{2FD46E65-E993-4EB1-BEFC-C834BFAE4F60}"/>
          </ac:spMkLst>
        </pc:spChg>
        <pc:graphicFrameChg chg="mod modGraphic">
          <ac:chgData name="C Bracken" userId="S::cbracken@dorneyschool.co.uk::3342fa20-b388-4778-8551-f1f395e8a16e" providerId="AD" clId="Web-{48A894A8-01B3-4A24-F128-7FDF68919E08}" dt="2022-01-10T20:18:17.766" v="69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48A894A8-01B3-4A24-F128-7FDF68919E08}" dt="2022-01-10T20:18:38.986" v="71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48A894A8-01B3-4A24-F128-7FDF68919E08}" dt="2022-01-10T20:18:47.017" v="718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add mod">
          <ac:chgData name="C Bracken" userId="S::cbracken@dorneyschool.co.uk::3342fa20-b388-4778-8551-f1f395e8a16e" providerId="AD" clId="Web-{48A894A8-01B3-4A24-F128-7FDF68919E08}" dt="2022-01-10T20:15:20.965" v="356" actId="1076"/>
          <ac:picMkLst>
            <pc:docMk/>
            <pc:sldMk cId="123089539" sldId="256"/>
            <ac:picMk id="6" creationId="{635945B9-8777-41AA-9AA0-56CFEC46714C}"/>
          </ac:picMkLst>
        </pc:picChg>
        <pc:picChg chg="del mod">
          <ac:chgData name="C Bracken" userId="S::cbracken@dorneyschool.co.uk::3342fa20-b388-4778-8551-f1f395e8a16e" providerId="AD" clId="Web-{48A894A8-01B3-4A24-F128-7FDF68919E08}" dt="2022-01-10T20:15:23.574" v="357"/>
          <ac:picMkLst>
            <pc:docMk/>
            <pc:sldMk cId="123089539" sldId="256"/>
            <ac:picMk id="8" creationId="{C44B51AE-48BC-493D-B4B8-57FE9705251E}"/>
          </ac:picMkLst>
        </pc:picChg>
        <pc:picChg chg="del">
          <ac:chgData name="C Bracken" userId="S::cbracken@dorneyschool.co.uk::3342fa20-b388-4778-8551-f1f395e8a16e" providerId="AD" clId="Web-{48A894A8-01B3-4A24-F128-7FDF68919E08}" dt="2022-01-10T20:15:10.793" v="351"/>
          <ac:picMkLst>
            <pc:docMk/>
            <pc:sldMk cId="123089539" sldId="256"/>
            <ac:picMk id="9" creationId="{56A383A9-E449-4791-B6E5-8737944A4C73}"/>
          </ac:picMkLst>
        </pc:picChg>
        <pc:picChg chg="add mod">
          <ac:chgData name="C Bracken" userId="S::cbracken@dorneyschool.co.uk::3342fa20-b388-4778-8551-f1f395e8a16e" providerId="AD" clId="Web-{48A894A8-01B3-4A24-F128-7FDF68919E08}" dt="2022-01-10T20:18:26.079" v="696" actId="1076"/>
          <ac:picMkLst>
            <pc:docMk/>
            <pc:sldMk cId="123089539" sldId="256"/>
            <ac:picMk id="11" creationId="{D8B3DFA0-8894-4585-BF6C-C5696BB18BFC}"/>
          </ac:picMkLst>
        </pc:picChg>
        <pc:picChg chg="add mod">
          <ac:chgData name="C Bracken" userId="S::cbracken@dorneyschool.co.uk::3342fa20-b388-4778-8551-f1f395e8a16e" providerId="AD" clId="Web-{48A894A8-01B3-4A24-F128-7FDF68919E08}" dt="2022-01-10T20:19:18.690" v="729" actId="1076"/>
          <ac:picMkLst>
            <pc:docMk/>
            <pc:sldMk cId="123089539" sldId="256"/>
            <ac:picMk id="12" creationId="{CA7E71BB-6346-40BA-B587-B1022A12E671}"/>
          </ac:picMkLst>
        </pc:picChg>
        <pc:picChg chg="add mod">
          <ac:chgData name="C Bracken" userId="S::cbracken@dorneyschool.co.uk::3342fa20-b388-4778-8551-f1f395e8a16e" providerId="AD" clId="Web-{48A894A8-01B3-4A24-F128-7FDF68919E08}" dt="2022-01-10T20:19:47.472" v="737" actId="1076"/>
          <ac:picMkLst>
            <pc:docMk/>
            <pc:sldMk cId="123089539" sldId="256"/>
            <ac:picMk id="15" creationId="{6E97E5EE-EF9C-41AD-AF30-5FB8E7B49BDE}"/>
          </ac:picMkLst>
        </pc:picChg>
        <pc:picChg chg="mod">
          <ac:chgData name="C Bracken" userId="S::cbracken@dorneyschool.co.uk::3342fa20-b388-4778-8551-f1f395e8a16e" providerId="AD" clId="Web-{48A894A8-01B3-4A24-F128-7FDF68919E08}" dt="2022-01-10T20:08:39.642" v="1" actId="1076"/>
          <ac:picMkLst>
            <pc:docMk/>
            <pc:sldMk cId="123089539" sldId="256"/>
            <ac:picMk id="17" creationId="{DC3B0E83-458C-45EC-9170-DD67837C6184}"/>
          </ac:picMkLst>
        </pc:picChg>
      </pc:sldChg>
    </pc:docChg>
  </pc:docChgLst>
  <pc:docChgLst>
    <pc:chgData name="C Bracken" userId="S::cbracken@dorneyschool.co.uk::3342fa20-b388-4778-8551-f1f395e8a16e" providerId="AD" clId="Web-{F0975908-CFA8-129A-DE6D-EEF820809C6B}"/>
    <pc:docChg chg="modSld">
      <pc:chgData name="C Bracken" userId="S::cbracken@dorneyschool.co.uk::3342fa20-b388-4778-8551-f1f395e8a16e" providerId="AD" clId="Web-{F0975908-CFA8-129A-DE6D-EEF820809C6B}" dt="2023-04-17T15:30:29.500" v="244" actId="1076"/>
      <pc:docMkLst>
        <pc:docMk/>
      </pc:docMkLst>
      <pc:sldChg chg="addSp delSp modSp">
        <pc:chgData name="C Bracken" userId="S::cbracken@dorneyschool.co.uk::3342fa20-b388-4778-8551-f1f395e8a16e" providerId="AD" clId="Web-{F0975908-CFA8-129A-DE6D-EEF820809C6B}" dt="2023-04-17T15:30:29.500" v="244" actId="1076"/>
        <pc:sldMkLst>
          <pc:docMk/>
          <pc:sldMk cId="123089539" sldId="256"/>
        </pc:sldMkLst>
        <pc:graphicFrameChg chg="mod modGraphic">
          <ac:chgData name="C Bracken" userId="S::cbracken@dorneyschool.co.uk::3342fa20-b388-4778-8551-f1f395e8a16e" providerId="AD" clId="Web-{F0975908-CFA8-129A-DE6D-EEF820809C6B}" dt="2023-04-17T15:30:25.734" v="243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picChg chg="mod">
          <ac:chgData name="C Bracken" userId="S::cbracken@dorneyschool.co.uk::3342fa20-b388-4778-8551-f1f395e8a16e" providerId="AD" clId="Web-{F0975908-CFA8-129A-DE6D-EEF820809C6B}" dt="2023-04-17T15:28:03.636" v="1" actId="1076"/>
          <ac:picMkLst>
            <pc:docMk/>
            <pc:sldMk cId="123089539" sldId="256"/>
            <ac:picMk id="6" creationId="{C677260E-DA61-FEA0-615B-223C215A4451}"/>
          </ac:picMkLst>
        </pc:picChg>
        <pc:picChg chg="add mod">
          <ac:chgData name="C Bracken" userId="S::cbracken@dorneyschool.co.uk::3342fa20-b388-4778-8551-f1f395e8a16e" providerId="AD" clId="Web-{F0975908-CFA8-129A-DE6D-EEF820809C6B}" dt="2023-04-17T15:30:20.422" v="241" actId="14100"/>
          <ac:picMkLst>
            <pc:docMk/>
            <pc:sldMk cId="123089539" sldId="256"/>
            <ac:picMk id="8" creationId="{0B4C9ABC-9981-2264-C495-EA85683AA786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07.761" v="3" actId="1076"/>
          <ac:picMkLst>
            <pc:docMk/>
            <pc:sldMk cId="123089539" sldId="256"/>
            <ac:picMk id="13" creationId="{3B9DBD3A-E404-0EFC-70FE-E534F013C9CF}"/>
          </ac:picMkLst>
        </pc:picChg>
        <pc:picChg chg="del">
          <ac:chgData name="C Bracken" userId="S::cbracken@dorneyschool.co.uk::3342fa20-b388-4778-8551-f1f395e8a16e" providerId="AD" clId="Web-{F0975908-CFA8-129A-DE6D-EEF820809C6B}" dt="2023-04-17T15:28:14.261" v="7"/>
          <ac:picMkLst>
            <pc:docMk/>
            <pc:sldMk cId="123089539" sldId="256"/>
            <ac:picMk id="18" creationId="{6A4FE70F-14A8-0AD4-F9C0-4A230544AA51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23.965" v="12" actId="14100"/>
          <ac:picMkLst>
            <pc:docMk/>
            <pc:sldMk cId="123089539" sldId="256"/>
            <ac:picMk id="25" creationId="{A377B627-63A9-F041-F8BD-38CAC8C5362C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11.793" v="5" actId="1076"/>
          <ac:picMkLst>
            <pc:docMk/>
            <pc:sldMk cId="123089539" sldId="256"/>
            <ac:picMk id="26" creationId="{79DDFD26-3177-754E-71AE-AA76C6A25B28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21.637" v="11" actId="14100"/>
          <ac:picMkLst>
            <pc:docMk/>
            <pc:sldMk cId="123089539" sldId="256"/>
            <ac:picMk id="27" creationId="{D9EE9D4C-6C3F-45A6-A087-14539F6C3EB7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30:15.312" v="238" actId="1076"/>
          <ac:picMkLst>
            <pc:docMk/>
            <pc:sldMk cId="123089539" sldId="256"/>
            <ac:picMk id="30" creationId="{EA6DAB42-8BB1-C821-5AD9-45E87D6AEFB3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32.262" v="17" actId="1076"/>
          <ac:picMkLst>
            <pc:docMk/>
            <pc:sldMk cId="123089539" sldId="256"/>
            <ac:picMk id="31" creationId="{1D7E76CD-6075-0B57-E3B5-CA3391645B93}"/>
          </ac:picMkLst>
        </pc:picChg>
        <pc:picChg chg="del mod">
          <ac:chgData name="C Bracken" userId="S::cbracken@dorneyschool.co.uk::3342fa20-b388-4778-8551-f1f395e8a16e" providerId="AD" clId="Web-{F0975908-CFA8-129A-DE6D-EEF820809C6B}" dt="2023-04-17T15:28:34.309" v="19"/>
          <ac:picMkLst>
            <pc:docMk/>
            <pc:sldMk cId="123089539" sldId="256"/>
            <ac:picMk id="32" creationId="{341888A0-446D-CD01-7FBE-209B4F957D10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28:28.606" v="15" actId="1076"/>
          <ac:picMkLst>
            <pc:docMk/>
            <pc:sldMk cId="123089539" sldId="256"/>
            <ac:picMk id="35" creationId="{AE401E50-D122-C6E3-91C1-198E9C413C46}"/>
          </ac:picMkLst>
        </pc:picChg>
        <pc:picChg chg="mod">
          <ac:chgData name="C Bracken" userId="S::cbracken@dorneyschool.co.uk::3342fa20-b388-4778-8551-f1f395e8a16e" providerId="AD" clId="Web-{F0975908-CFA8-129A-DE6D-EEF820809C6B}" dt="2023-04-17T15:30:29.500" v="244" actId="1076"/>
          <ac:picMkLst>
            <pc:docMk/>
            <pc:sldMk cId="123089539" sldId="256"/>
            <ac:picMk id="38" creationId="{AA486F53-D5CE-C42A-C9FB-4DAD3E39C019}"/>
          </ac:picMkLst>
        </pc:picChg>
      </pc:sldChg>
    </pc:docChg>
  </pc:docChgLst>
  <pc:docChgLst>
    <pc:chgData name="C Bracken" userId="S::cbracken@dorneyschool.co.uk::3342fa20-b388-4778-8551-f1f395e8a16e" providerId="AD" clId="Web-{CE6FEDA4-6838-86C7-6C8A-EF8C090A9CD3}"/>
    <pc:docChg chg="modSld">
      <pc:chgData name="C Bracken" userId="S::cbracken@dorneyschool.co.uk::3342fa20-b388-4778-8551-f1f395e8a16e" providerId="AD" clId="Web-{CE6FEDA4-6838-86C7-6C8A-EF8C090A9CD3}" dt="2022-01-04T12:21:12.782" v="1642"/>
      <pc:docMkLst>
        <pc:docMk/>
      </pc:docMkLst>
      <pc:sldChg chg="addSp delSp modSp">
        <pc:chgData name="C Bracken" userId="S::cbracken@dorneyschool.co.uk::3342fa20-b388-4778-8551-f1f395e8a16e" providerId="AD" clId="Web-{CE6FEDA4-6838-86C7-6C8A-EF8C090A9CD3}" dt="2022-01-04T12:21:12.782" v="1642"/>
        <pc:sldMkLst>
          <pc:docMk/>
          <pc:sldMk cId="123089539" sldId="256"/>
        </pc:sldMkLst>
        <pc:spChg chg="add mod">
          <ac:chgData name="C Bracken" userId="S::cbracken@dorneyschool.co.uk::3342fa20-b388-4778-8551-f1f395e8a16e" providerId="AD" clId="Web-{CE6FEDA4-6838-86C7-6C8A-EF8C090A9CD3}" dt="2022-01-04T12:12:21.349" v="1000" actId="1076"/>
          <ac:spMkLst>
            <pc:docMk/>
            <pc:sldMk cId="123089539" sldId="256"/>
            <ac:spMk id="15" creationId="{DFD26F7A-34C1-4D20-BA73-37A118535890}"/>
          </ac:spMkLst>
        </pc:spChg>
        <pc:graphicFrameChg chg="mod modGraphic">
          <ac:chgData name="C Bracken" userId="S::cbracken@dorneyschool.co.uk::3342fa20-b388-4778-8551-f1f395e8a16e" providerId="AD" clId="Web-{CE6FEDA4-6838-86C7-6C8A-EF8C090A9CD3}" dt="2022-01-04T12:20:39.610" v="1625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CE6FEDA4-6838-86C7-6C8A-EF8C090A9CD3}" dt="2022-01-04T12:20:26.891" v="1615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del">
          <ac:chgData name="C Bracken" userId="S::cbracken@dorneyschool.co.uk::3342fa20-b388-4778-8551-f1f395e8a16e" providerId="AD" clId="Web-{CE6FEDA4-6838-86C7-6C8A-EF8C090A9CD3}" dt="2022-01-04T11:55:07.311" v="537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add mod modGraphic">
          <ac:chgData name="C Bracken" userId="S::cbracken@dorneyschool.co.uk::3342fa20-b388-4778-8551-f1f395e8a16e" providerId="AD" clId="Web-{CE6FEDA4-6838-86C7-6C8A-EF8C090A9CD3}" dt="2022-01-04T12:21:12.782" v="1642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graphicFrameChg chg="add del">
          <ac:chgData name="C Bracken" userId="S::cbracken@dorneyschool.co.uk::3342fa20-b388-4778-8551-f1f395e8a16e" providerId="AD" clId="Web-{CE6FEDA4-6838-86C7-6C8A-EF8C090A9CD3}" dt="2022-01-04T12:21:01.392" v="1637"/>
          <ac:graphicFrameMkLst>
            <pc:docMk/>
            <pc:sldMk cId="123089539" sldId="256"/>
            <ac:graphicFrameMk id="17" creationId="{1A75D5C3-BFF2-4E41-8327-4D40A3417609}"/>
          </ac:graphicFrameMkLst>
        </pc:graphicFrameChg>
        <pc:picChg chg="add mod">
          <ac:chgData name="C Bracken" userId="S::cbracken@dorneyschool.co.uk::3342fa20-b388-4778-8551-f1f395e8a16e" providerId="AD" clId="Web-{CE6FEDA4-6838-86C7-6C8A-EF8C090A9CD3}" dt="2022-01-04T11:56:45.563" v="738" actId="14100"/>
          <ac:picMkLst>
            <pc:docMk/>
            <pc:sldMk cId="123089539" sldId="256"/>
            <ac:picMk id="6" creationId="{1D83607F-C698-45E0-99E4-47D71374F2D3}"/>
          </ac:picMkLst>
        </pc:picChg>
        <pc:picChg chg="add mod">
          <ac:chgData name="C Bracken" userId="S::cbracken@dorneyschool.co.uk::3342fa20-b388-4778-8551-f1f395e8a16e" providerId="AD" clId="Web-{CE6FEDA4-6838-86C7-6C8A-EF8C090A9CD3}" dt="2022-01-04T12:13:04.569" v="1017" actId="1076"/>
          <ac:picMkLst>
            <pc:docMk/>
            <pc:sldMk cId="123089539" sldId="256"/>
            <ac:picMk id="7" creationId="{748B7ADB-208A-47E7-B97D-2A07102FD23C}"/>
          </ac:picMkLst>
        </pc:picChg>
        <pc:picChg chg="add del mod">
          <ac:chgData name="C Bracken" userId="S::cbracken@dorneyschool.co.uk::3342fa20-b388-4778-8551-f1f395e8a16e" providerId="AD" clId="Web-{CE6FEDA4-6838-86C7-6C8A-EF8C090A9CD3}" dt="2022-01-04T12:00:06.911" v="904"/>
          <ac:picMkLst>
            <pc:docMk/>
            <pc:sldMk cId="123089539" sldId="256"/>
            <ac:picMk id="9" creationId="{90E8041C-40D3-46B0-8ADF-95A4F8E95FDD}"/>
          </ac:picMkLst>
        </pc:picChg>
        <pc:picChg chg="add mod">
          <ac:chgData name="C Bracken" userId="S::cbracken@dorneyschool.co.uk::3342fa20-b388-4778-8551-f1f395e8a16e" providerId="AD" clId="Web-{CE6FEDA4-6838-86C7-6C8A-EF8C090A9CD3}" dt="2022-01-04T12:12:48.006" v="1012" actId="1076"/>
          <ac:picMkLst>
            <pc:docMk/>
            <pc:sldMk cId="123089539" sldId="256"/>
            <ac:picMk id="10" creationId="{EE66408F-0FEA-44F6-AFFF-C9B3A79817CB}"/>
          </ac:picMkLst>
        </pc:picChg>
        <pc:picChg chg="add mod ord">
          <ac:chgData name="C Bracken" userId="S::cbracken@dorneyschool.co.uk::3342fa20-b388-4778-8551-f1f395e8a16e" providerId="AD" clId="Web-{CE6FEDA4-6838-86C7-6C8A-EF8C090A9CD3}" dt="2022-01-04T12:12:59.819" v="1016" actId="1076"/>
          <ac:picMkLst>
            <pc:docMk/>
            <pc:sldMk cId="123089539" sldId="256"/>
            <ac:picMk id="11" creationId="{4D8C183F-B996-4EEA-82CF-29149DA6BDAA}"/>
          </ac:picMkLst>
        </pc:picChg>
        <pc:picChg chg="add mod">
          <ac:chgData name="C Bracken" userId="S::cbracken@dorneyschool.co.uk::3342fa20-b388-4778-8551-f1f395e8a16e" providerId="AD" clId="Web-{CE6FEDA4-6838-86C7-6C8A-EF8C090A9CD3}" dt="2022-01-04T12:12:22.755" v="1001" actId="1076"/>
          <ac:picMkLst>
            <pc:docMk/>
            <pc:sldMk cId="123089539" sldId="256"/>
            <ac:picMk id="12" creationId="{0B2E3C67-C959-404F-B965-578C51007920}"/>
          </ac:picMkLst>
        </pc:picChg>
        <pc:picChg chg="add mod">
          <ac:chgData name="C Bracken" userId="S::cbracken@dorneyschool.co.uk::3342fa20-b388-4778-8551-f1f395e8a16e" providerId="AD" clId="Web-{CE6FEDA4-6838-86C7-6C8A-EF8C090A9CD3}" dt="2022-01-04T12:13:07.756" v="1018" actId="1076"/>
          <ac:picMkLst>
            <pc:docMk/>
            <pc:sldMk cId="123089539" sldId="256"/>
            <ac:picMk id="13" creationId="{2A060456-A55C-4E17-9B25-D95E153CADA8}"/>
          </ac:picMkLst>
        </pc:picChg>
        <pc:picChg chg="add mod">
          <ac:chgData name="C Bracken" userId="S::cbracken@dorneyschool.co.uk::3342fa20-b388-4778-8551-f1f395e8a16e" providerId="AD" clId="Web-{CE6FEDA4-6838-86C7-6C8A-EF8C090A9CD3}" dt="2022-01-04T12:13:09.366" v="1019" actId="1076"/>
          <ac:picMkLst>
            <pc:docMk/>
            <pc:sldMk cId="123089539" sldId="256"/>
            <ac:picMk id="14" creationId="{75843CFD-1D79-473A-B90B-59700D499C10}"/>
          </ac:picMkLst>
        </pc:picChg>
      </pc:sldChg>
    </pc:docChg>
  </pc:docChgLst>
  <pc:docChgLst>
    <pc:chgData name="C Bracken" userId="S::cbracken@dorneyschool.co.uk::3342fa20-b388-4778-8551-f1f395e8a16e" providerId="AD" clId="Web-{47B208B7-CAEF-3C1D-A4CB-699FD07708C5}"/>
    <pc:docChg chg="modSld">
      <pc:chgData name="C Bracken" userId="S::cbracken@dorneyschool.co.uk::3342fa20-b388-4778-8551-f1f395e8a16e" providerId="AD" clId="Web-{47B208B7-CAEF-3C1D-A4CB-699FD07708C5}" dt="2022-01-03T20:28:26.605" v="238"/>
      <pc:docMkLst>
        <pc:docMk/>
      </pc:docMkLst>
      <pc:sldChg chg="addSp delSp modSp">
        <pc:chgData name="C Bracken" userId="S::cbracken@dorneyschool.co.uk::3342fa20-b388-4778-8551-f1f395e8a16e" providerId="AD" clId="Web-{47B208B7-CAEF-3C1D-A4CB-699FD07708C5}" dt="2022-01-03T20:28:26.605" v="238"/>
        <pc:sldMkLst>
          <pc:docMk/>
          <pc:sldMk cId="123089539" sldId="256"/>
        </pc:sldMkLst>
        <pc:spChg chg="add del mod">
          <ac:chgData name="C Bracken" userId="S::cbracken@dorneyschool.co.uk::3342fa20-b388-4778-8551-f1f395e8a16e" providerId="AD" clId="Web-{47B208B7-CAEF-3C1D-A4CB-699FD07708C5}" dt="2022-01-03T20:13:02.155" v="46" actId="1076"/>
          <ac:spMkLst>
            <pc:docMk/>
            <pc:sldMk cId="123089539" sldId="256"/>
            <ac:spMk id="2" creationId="{00000000-0000-0000-0000-000000000000}"/>
          </ac:spMkLst>
        </pc:spChg>
        <pc:spChg chg="add del mod">
          <ac:chgData name="C Bracken" userId="S::cbracken@dorneyschool.co.uk::3342fa20-b388-4778-8551-f1f395e8a16e" providerId="AD" clId="Web-{47B208B7-CAEF-3C1D-A4CB-699FD07708C5}" dt="2022-01-03T20:11:13.231" v="1"/>
          <ac:spMkLst>
            <pc:docMk/>
            <pc:sldMk cId="123089539" sldId="256"/>
            <ac:spMk id="7" creationId="{1CC99DB6-7A42-44C9-BEDA-C94899DBFD6A}"/>
          </ac:spMkLst>
        </pc:spChg>
        <pc:graphicFrameChg chg="mod modGraphic">
          <ac:chgData name="C Bracken" userId="S::cbracken@dorneyschool.co.uk::3342fa20-b388-4778-8551-f1f395e8a16e" providerId="AD" clId="Web-{47B208B7-CAEF-3C1D-A4CB-699FD07708C5}" dt="2022-01-03T20:12:29.607" v="4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47B208B7-CAEF-3C1D-A4CB-699FD07708C5}" dt="2022-01-03T20:28:26.605" v="238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cxnChg chg="mod">
          <ac:chgData name="C Bracken" userId="S::cbracken@dorneyschool.co.uk::3342fa20-b388-4778-8551-f1f395e8a16e" providerId="AD" clId="Web-{47B208B7-CAEF-3C1D-A4CB-699FD07708C5}" dt="2022-01-03T20:12:58.030" v="45" actId="1076"/>
          <ac:cxnSpMkLst>
            <pc:docMk/>
            <pc:sldMk cId="123089539" sldId="256"/>
            <ac:cxnSpMk id="5" creationId="{00000000-0000-0000-0000-000000000000}"/>
          </ac:cxnSpMkLst>
        </pc:cxnChg>
      </pc:sldChg>
    </pc:docChg>
  </pc:docChgLst>
  <pc:docChgLst>
    <pc:chgData name="C Bracken" userId="S::cbracken@dorneyschool.co.uk::3342fa20-b388-4778-8551-f1f395e8a16e" providerId="AD" clId="Web-{873D4389-EA1A-9922-B90C-EFAA63D8D27C}"/>
    <pc:docChg chg="modSld">
      <pc:chgData name="C Bracken" userId="S::cbracken@dorneyschool.co.uk::3342fa20-b388-4778-8551-f1f395e8a16e" providerId="AD" clId="Web-{873D4389-EA1A-9922-B90C-EFAA63D8D27C}" dt="2022-01-05T12:59:02.362" v="533" actId="1076"/>
      <pc:docMkLst>
        <pc:docMk/>
      </pc:docMkLst>
      <pc:sldChg chg="addSp delSp modSp">
        <pc:chgData name="C Bracken" userId="S::cbracken@dorneyschool.co.uk::3342fa20-b388-4778-8551-f1f395e8a16e" providerId="AD" clId="Web-{873D4389-EA1A-9922-B90C-EFAA63D8D27C}" dt="2022-01-05T12:59:02.362" v="533" actId="1076"/>
        <pc:sldMkLst>
          <pc:docMk/>
          <pc:sldMk cId="123089539" sldId="256"/>
        </pc:sldMkLst>
        <pc:spChg chg="del">
          <ac:chgData name="C Bracken" userId="S::cbracken@dorneyschool.co.uk::3342fa20-b388-4778-8551-f1f395e8a16e" providerId="AD" clId="Web-{873D4389-EA1A-9922-B90C-EFAA63D8D27C}" dt="2022-01-05T12:41:53.897" v="41"/>
          <ac:spMkLst>
            <pc:docMk/>
            <pc:sldMk cId="123089539" sldId="256"/>
            <ac:spMk id="15" creationId="{DFD26F7A-34C1-4D20-BA73-37A118535890}"/>
          </ac:spMkLst>
        </pc:spChg>
        <pc:graphicFrameChg chg="mod modGraphic">
          <ac:chgData name="C Bracken" userId="S::cbracken@dorneyschool.co.uk::3342fa20-b388-4778-8551-f1f395e8a16e" providerId="AD" clId="Web-{873D4389-EA1A-9922-B90C-EFAA63D8D27C}" dt="2022-01-05T12:58:44.690" v="530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73D4389-EA1A-9922-B90C-EFAA63D8D27C}" dt="2022-01-05T12:48:00.235" v="303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73D4389-EA1A-9922-B90C-EFAA63D8D27C}" dt="2022-01-05T12:58:21.736" v="521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del">
          <ac:chgData name="C Bracken" userId="S::cbracken@dorneyschool.co.uk::3342fa20-b388-4778-8551-f1f395e8a16e" providerId="AD" clId="Web-{873D4389-EA1A-9922-B90C-EFAA63D8D27C}" dt="2022-01-05T12:41:54.304" v="42"/>
          <ac:picMkLst>
            <pc:docMk/>
            <pc:sldMk cId="123089539" sldId="256"/>
            <ac:picMk id="6" creationId="{1D83607F-C698-45E0-99E4-47D71374F2D3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0.647" v="35"/>
          <ac:picMkLst>
            <pc:docMk/>
            <pc:sldMk cId="123089539" sldId="256"/>
            <ac:picMk id="7" creationId="{748B7ADB-208A-47E7-B97D-2A07102FD23C}"/>
          </ac:picMkLst>
        </pc:picChg>
        <pc:picChg chg="add mod">
          <ac:chgData name="C Bracken" userId="S::cbracken@dorneyschool.co.uk::3342fa20-b388-4778-8551-f1f395e8a16e" providerId="AD" clId="Web-{873D4389-EA1A-9922-B90C-EFAA63D8D27C}" dt="2022-01-05T12:46:24.342" v="216" actId="1076"/>
          <ac:picMkLst>
            <pc:docMk/>
            <pc:sldMk cId="123089539" sldId="256"/>
            <ac:picMk id="8" creationId="{C44B51AE-48BC-493D-B4B8-57FE9705251E}"/>
          </ac:picMkLst>
        </pc:picChg>
        <pc:picChg chg="add mod">
          <ac:chgData name="C Bracken" userId="S::cbracken@dorneyschool.co.uk::3342fa20-b388-4778-8551-f1f395e8a16e" providerId="AD" clId="Web-{873D4389-EA1A-9922-B90C-EFAA63D8D27C}" dt="2022-01-05T12:46:21.576" v="215" actId="1076"/>
          <ac:picMkLst>
            <pc:docMk/>
            <pc:sldMk cId="123089539" sldId="256"/>
            <ac:picMk id="9" creationId="{56A383A9-E449-4791-B6E5-8737944A4C73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1.116" v="36"/>
          <ac:picMkLst>
            <pc:docMk/>
            <pc:sldMk cId="123089539" sldId="256"/>
            <ac:picMk id="10" creationId="{EE66408F-0FEA-44F6-AFFF-C9B3A79817CB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1.444" v="37"/>
          <ac:picMkLst>
            <pc:docMk/>
            <pc:sldMk cId="123089539" sldId="256"/>
            <ac:picMk id="11" creationId="{4D8C183F-B996-4EEA-82CF-29149DA6BDAA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2.647" v="40"/>
          <ac:picMkLst>
            <pc:docMk/>
            <pc:sldMk cId="123089539" sldId="256"/>
            <ac:picMk id="12" creationId="{0B2E3C67-C959-404F-B965-578C51007920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1.757" v="38"/>
          <ac:picMkLst>
            <pc:docMk/>
            <pc:sldMk cId="123089539" sldId="256"/>
            <ac:picMk id="13" creationId="{2A060456-A55C-4E17-9B25-D95E153CADA8}"/>
          </ac:picMkLst>
        </pc:picChg>
        <pc:picChg chg="del">
          <ac:chgData name="C Bracken" userId="S::cbracken@dorneyschool.co.uk::3342fa20-b388-4778-8551-f1f395e8a16e" providerId="AD" clId="Web-{873D4389-EA1A-9922-B90C-EFAA63D8D27C}" dt="2022-01-05T12:41:52.085" v="39"/>
          <ac:picMkLst>
            <pc:docMk/>
            <pc:sldMk cId="123089539" sldId="256"/>
            <ac:picMk id="14" creationId="{75843CFD-1D79-473A-B90B-59700D499C10}"/>
          </ac:picMkLst>
        </pc:picChg>
        <pc:picChg chg="add mod">
          <ac:chgData name="C Bracken" userId="S::cbracken@dorneyschool.co.uk::3342fa20-b388-4778-8551-f1f395e8a16e" providerId="AD" clId="Web-{873D4389-EA1A-9922-B90C-EFAA63D8D27C}" dt="2022-01-05T12:58:41.033" v="527" actId="1076"/>
          <ac:picMkLst>
            <pc:docMk/>
            <pc:sldMk cId="123089539" sldId="256"/>
            <ac:picMk id="17" creationId="{DC3B0E83-458C-45EC-9170-DD67837C6184}"/>
          </ac:picMkLst>
        </pc:picChg>
        <pc:picChg chg="add mod">
          <ac:chgData name="C Bracken" userId="S::cbracken@dorneyschool.co.uk::3342fa20-b388-4778-8551-f1f395e8a16e" providerId="AD" clId="Web-{873D4389-EA1A-9922-B90C-EFAA63D8D27C}" dt="2022-01-05T12:59:02.362" v="533" actId="1076"/>
          <ac:picMkLst>
            <pc:docMk/>
            <pc:sldMk cId="123089539" sldId="256"/>
            <ac:picMk id="18" creationId="{EEB3E4BB-66E4-4E2A-8A7D-3BA4CF4BA3F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eamosmasanimales.com/2014/12/conmovedor-pinguinos-bebes-se-agrupan-y-sus-padres-forman-una-guarderia-para-protegerlos-del-frio-en-la-antartida.html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2.jpeg"/><Relationship Id="rId15" Type="http://schemas.openxmlformats.org/officeDocument/2006/relationships/image" Target="../media/image9.png"/><Relationship Id="rId10" Type="http://schemas.openxmlformats.org/officeDocument/2006/relationships/hyperlink" Target="http://www.storyofsize.com/sizing-ocean-giants/" TargetMode="External"/><Relationship Id="rId4" Type="http://schemas.openxmlformats.org/officeDocument/2006/relationships/hyperlink" Target="https://commons.wikimedia.org/wiki/File:Emperor_Penguins_(15885611526).jpg" TargetMode="External"/><Relationship Id="rId9" Type="http://schemas.openxmlformats.org/officeDocument/2006/relationships/image" Target="../media/image5.jpeg"/><Relationship Id="rId14" Type="http://schemas.openxmlformats.org/officeDocument/2006/relationships/hyperlink" Target="https://commons.wikimedia.org/wiki/File:African_Bush_Elephant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20" y="209118"/>
            <a:ext cx="9801225" cy="1968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Year One|	Geography, Summer Term| Where do our </a:t>
            </a:r>
            <a:r>
              <a:rPr lang="en-US" sz="1800" b="1" dirty="0" err="1"/>
              <a:t>favourite</a:t>
            </a:r>
            <a:r>
              <a:rPr lang="en-US" sz="1800" b="1" dirty="0"/>
              <a:t> animals live? 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347070"/>
              </p:ext>
            </p:extLst>
          </p:nvPr>
        </p:nvGraphicFramePr>
        <p:xfrm>
          <a:off x="209550" y="523875"/>
          <a:ext cx="2544812" cy="282116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8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5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889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/>
                        </a:rPr>
                        <a:t>World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889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/>
                        </a:rPr>
                        <a:t>Continent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889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/>
                        </a:rPr>
                        <a:t>Equator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889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/>
                        </a:rPr>
                        <a:t>North Pole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448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/>
                        </a:rPr>
                        <a:t>South Pole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48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6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1" dirty="0">
                          <a:latin typeface="Comic Sans MS"/>
                        </a:rPr>
                        <a:t>Ocean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673972676"/>
                  </a:ext>
                </a:extLst>
              </a:tr>
              <a:tr h="3644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7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1" dirty="0">
                          <a:latin typeface="Comic Sans MS"/>
                        </a:rPr>
                        <a:t>Migrate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22029115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406008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771175"/>
              </p:ext>
            </p:extLst>
          </p:nvPr>
        </p:nvGraphicFramePr>
        <p:xfrm>
          <a:off x="3094954" y="553883"/>
          <a:ext cx="6426083" cy="555143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931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73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95600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559625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499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To name, locate and describe the homes and habitats of several animals around the world.</a:t>
                      </a:r>
                      <a:endParaRPr lang="en-GB" sz="14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4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4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400" b="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8681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altLang="en-GB" sz="1200" b="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dirty="0">
                          <a:latin typeface="Comic Sans MS"/>
                        </a:rPr>
                        <a:t>To name and locate the seven continents and five oceans, and begin to understand climate zones around the globe.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66650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4527FBC-12CE-4CD0-8E88-8050AC23C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100951"/>
              </p:ext>
            </p:extLst>
          </p:nvPr>
        </p:nvGraphicFramePr>
        <p:xfrm>
          <a:off x="172820" y="3466755"/>
          <a:ext cx="2657253" cy="158563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5725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171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What I should already 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987"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200" b="0" i="0" u="none" strike="noStrike" noProof="0" dirty="0">
                          <a:latin typeface="Comic Sans MS"/>
                        </a:rPr>
                        <a:t>Compass points: north, south, east, west</a:t>
                      </a:r>
                      <a:endParaRPr lang="en-US" sz="1200" b="0" i="0" u="none" strike="noStrike" noProof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150"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200" b="0" i="0" u="none" strike="noStrike" noProof="0" dirty="0">
                          <a:latin typeface="Comic Sans MS"/>
                        </a:rPr>
                        <a:t>We can use a globe or atlas to locate countries.</a:t>
                      </a:r>
                      <a:endParaRPr lang="en-US" sz="1200" b="0" i="0" u="none" strike="noStrike" noProof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68150">
                <a:tc>
                  <a:txBody>
                    <a:bodyPr/>
                    <a:lstStyle/>
                    <a:p>
                      <a:pPr marL="285750" lvl="0" indent="-285750">
                        <a:buFont typeface="Arial,Sans-Serif"/>
                        <a:buChar char="•"/>
                      </a:pPr>
                      <a:r>
                        <a:rPr lang="en-GB" sz="1200" b="0" i="0" u="none" strike="noStrike" noProof="0" dirty="0">
                          <a:latin typeface="Comic Sans MS"/>
                        </a:rPr>
                        <a:t>Animals live in different places, called habitats.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9774356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D2874C6-8310-442A-641B-976EB5929F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520283"/>
              </p:ext>
            </p:extLst>
          </p:nvPr>
        </p:nvGraphicFramePr>
        <p:xfrm>
          <a:off x="156893" y="5121934"/>
          <a:ext cx="2663189" cy="1656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3189">
                  <a:extLst>
                    <a:ext uri="{9D8B030D-6E8A-4147-A177-3AD203B41FA5}">
                      <a16:colId xmlns:a16="http://schemas.microsoft.com/office/drawing/2014/main" val="2028457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Key geographical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860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Name and locate the continents and oceans.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671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Use maps, atlases and globes.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64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Use simple fieldwork and observational skills.</a:t>
                      </a:r>
                      <a:endParaRPr lang="en-GB" sz="14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59809"/>
                  </a:ext>
                </a:extLst>
              </a:tr>
            </a:tbl>
          </a:graphicData>
        </a:graphic>
      </p:graphicFrame>
      <p:pic>
        <p:nvPicPr>
          <p:cNvPr id="6" name="Picture 10">
            <a:extLst>
              <a:ext uri="{FF2B5EF4-FFF2-40B4-BE49-F238E27FC236}">
                <a16:creationId xmlns:a16="http://schemas.microsoft.com/office/drawing/2014/main" id="{C677260E-DA61-FEA0-615B-223C215A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193159" y="1466947"/>
            <a:ext cx="825485" cy="1102432"/>
          </a:xfrm>
          <a:prstGeom prst="rect">
            <a:avLst/>
          </a:prstGeom>
        </p:spPr>
      </p:pic>
      <p:pic>
        <p:nvPicPr>
          <p:cNvPr id="13" name="Picture 14" descr="A large group of penguins&#10;&#10;Description automatically generated">
            <a:extLst>
              <a:ext uri="{FF2B5EF4-FFF2-40B4-BE49-F238E27FC236}">
                <a16:creationId xmlns:a16="http://schemas.microsoft.com/office/drawing/2014/main" id="{3B9DBD3A-E404-0EFC-70FE-E534F013C9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162435" y="1520616"/>
            <a:ext cx="1401649" cy="921191"/>
          </a:xfrm>
          <a:prstGeom prst="rect">
            <a:avLst/>
          </a:prstGeom>
        </p:spPr>
      </p:pic>
      <p:pic>
        <p:nvPicPr>
          <p:cNvPr id="25" name="Picture 25" descr="Red Panda Panda Free Stock Photo - Public Domain Pictures">
            <a:extLst>
              <a:ext uri="{FF2B5EF4-FFF2-40B4-BE49-F238E27FC236}">
                <a16:creationId xmlns:a16="http://schemas.microsoft.com/office/drawing/2014/main" id="{A377B627-63A9-F041-F8BD-38CAC8C536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1469" y="1524096"/>
            <a:ext cx="1707026" cy="1097251"/>
          </a:xfrm>
          <a:prstGeom prst="rect">
            <a:avLst/>
          </a:prstGeom>
        </p:spPr>
      </p:pic>
      <p:pic>
        <p:nvPicPr>
          <p:cNvPr id="26" name="Picture 26" descr="Fox In The Street Free Stock Photo - Public Domain Pictures">
            <a:extLst>
              <a:ext uri="{FF2B5EF4-FFF2-40B4-BE49-F238E27FC236}">
                <a16:creationId xmlns:a16="http://schemas.microsoft.com/office/drawing/2014/main" id="{79DDFD26-3177-754E-71AE-AA76C6A25B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84011" y="2609357"/>
            <a:ext cx="1208244" cy="729585"/>
          </a:xfrm>
          <a:prstGeom prst="rect">
            <a:avLst/>
          </a:prstGeom>
        </p:spPr>
      </p:pic>
      <p:pic>
        <p:nvPicPr>
          <p:cNvPr id="27" name="Picture 27">
            <a:extLst>
              <a:ext uri="{FF2B5EF4-FFF2-40B4-BE49-F238E27FC236}">
                <a16:creationId xmlns:a16="http://schemas.microsoft.com/office/drawing/2014/main" id="{D9EE9D4C-6C3F-45A6-A087-14539F6C3EB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565915" y="1408249"/>
            <a:ext cx="1841375" cy="1340152"/>
          </a:xfrm>
          <a:prstGeom prst="rect">
            <a:avLst/>
          </a:prstGeom>
        </p:spPr>
      </p:pic>
      <p:pic>
        <p:nvPicPr>
          <p:cNvPr id="30" name="Picture 30" descr="Map&#10;&#10;Description automatically generated">
            <a:extLst>
              <a:ext uri="{FF2B5EF4-FFF2-40B4-BE49-F238E27FC236}">
                <a16:creationId xmlns:a16="http://schemas.microsoft.com/office/drawing/2014/main" id="{EA6DAB42-8BB1-C821-5AD9-45E87D6AEF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88486" y="4505762"/>
            <a:ext cx="2471058" cy="1432604"/>
          </a:xfrm>
          <a:prstGeom prst="rect">
            <a:avLst/>
          </a:prstGeom>
        </p:spPr>
      </p:pic>
      <p:pic>
        <p:nvPicPr>
          <p:cNvPr id="31" name="Picture 31" descr="Huge flight of swallows - cc0.photo">
            <a:extLst>
              <a:ext uri="{FF2B5EF4-FFF2-40B4-BE49-F238E27FC236}">
                <a16:creationId xmlns:a16="http://schemas.microsoft.com/office/drawing/2014/main" id="{1D7E76CD-6075-0B57-E3B5-CA3391645B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07542" y="2787054"/>
            <a:ext cx="1465710" cy="988665"/>
          </a:xfrm>
          <a:prstGeom prst="rect">
            <a:avLst/>
          </a:prstGeom>
        </p:spPr>
      </p:pic>
      <p:pic>
        <p:nvPicPr>
          <p:cNvPr id="35" name="Picture 35">
            <a:extLst>
              <a:ext uri="{FF2B5EF4-FFF2-40B4-BE49-F238E27FC236}">
                <a16:creationId xmlns:a16="http://schemas.microsoft.com/office/drawing/2014/main" id="{AE401E50-D122-C6E3-91C1-198E9C413C4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4686264" y="2702152"/>
            <a:ext cx="1323854" cy="992265"/>
          </a:xfrm>
          <a:prstGeom prst="rect">
            <a:avLst/>
          </a:prstGeom>
        </p:spPr>
      </p:pic>
      <p:pic>
        <p:nvPicPr>
          <p:cNvPr id="38" name="Picture 38">
            <a:extLst>
              <a:ext uri="{FF2B5EF4-FFF2-40B4-BE49-F238E27FC236}">
                <a16:creationId xmlns:a16="http://schemas.microsoft.com/office/drawing/2014/main" id="{AA486F53-D5CE-C42A-C9FB-4DAD3E39C01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44422" y="42862"/>
            <a:ext cx="523875" cy="523875"/>
          </a:xfrm>
          <a:prstGeom prst="rect">
            <a:avLst/>
          </a:prstGeom>
        </p:spPr>
      </p:pic>
      <p:pic>
        <p:nvPicPr>
          <p:cNvPr id="39" name="Picture 39">
            <a:extLst>
              <a:ext uri="{FF2B5EF4-FFF2-40B4-BE49-F238E27FC236}">
                <a16:creationId xmlns:a16="http://schemas.microsoft.com/office/drawing/2014/main" id="{3976DB46-D3AA-A592-D83C-975D0D4F0BD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749" y="42862"/>
            <a:ext cx="523875" cy="523875"/>
          </a:xfrm>
          <a:prstGeom prst="rect">
            <a:avLst/>
          </a:prstGeom>
        </p:spPr>
      </p:pic>
      <p:pic>
        <p:nvPicPr>
          <p:cNvPr id="8" name="Picture 8" descr="Map&#10;&#10;Description automatically generated">
            <a:extLst>
              <a:ext uri="{FF2B5EF4-FFF2-40B4-BE49-F238E27FC236}">
                <a16:creationId xmlns:a16="http://schemas.microsoft.com/office/drawing/2014/main" id="{0B4C9ABC-9981-2264-C495-EA85683AA78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33381" y="4509686"/>
            <a:ext cx="2597451" cy="144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5041</TotalTime>
  <Words>36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One| Geography, Summer Term| Where do our favourite animals live?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Sharifah Jelany-Lee</cp:lastModifiedBy>
  <cp:revision>508</cp:revision>
  <cp:lastPrinted>2017-10-30T10:21:12Z</cp:lastPrinted>
  <dcterms:created xsi:type="dcterms:W3CDTF">2017-10-15T20:56:30Z</dcterms:created>
  <dcterms:modified xsi:type="dcterms:W3CDTF">2023-04-17T15:30:47Z</dcterms:modified>
</cp:coreProperties>
</file>