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279" autoAdjust="0"/>
    <p:restoredTop sz="94627"/>
  </p:normalViewPr>
  <p:slideViewPr>
    <p:cSldViewPr snapToGrid="0" snapToObjects="1">
      <p:cViewPr>
        <p:scale>
          <a:sx n="90" d="100"/>
          <a:sy n="90" d="100"/>
        </p:scale>
        <p:origin x="90" y="-48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4196534"/>
              </p:ext>
            </p:extLst>
          </p:nvPr>
        </p:nvGraphicFramePr>
        <p:xfrm>
          <a:off x="206476" y="521868"/>
          <a:ext cx="2658105" cy="34345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97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62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21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167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8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Commitment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A willingness to give your time and energy to a job, activity, or something that you believe in. 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8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Gifts of the</a:t>
                      </a:r>
                      <a:r>
                        <a:rPr lang="en-GB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Holy Spirit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The gifts are: wisdom, understanding, guidance, strength, knowledge, devotion and fear of the lord.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894">
                <a:tc>
                  <a:txBody>
                    <a:bodyPr/>
                    <a:lstStyle/>
                    <a:p>
                      <a:r>
                        <a:rPr lang="en-US" sz="8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Lord’s Prayer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The prayer taught by Jesus to his disciples.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8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Confirmation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Strengthening or deepening one’s commitment to God. 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8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/>
                    </a:p>
                    <a:p>
                      <a:r>
                        <a:rPr lang="en-GB" sz="800" dirty="0" smtClean="0"/>
                        <a:t>Holy spirit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The third part of the Trinity; God as spiritually active in the world.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2107">
                <a:tc>
                  <a:txBody>
                    <a:bodyPr/>
                    <a:lstStyle/>
                    <a:p>
                      <a:r>
                        <a:rPr lang="en-US" sz="8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Holy Communion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A Christian ceremony in which bread and wine are consumed in memory of Jesus.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799508"/>
              </p:ext>
            </p:extLst>
          </p:nvPr>
        </p:nvGraphicFramePr>
        <p:xfrm>
          <a:off x="2952419" y="585478"/>
          <a:ext cx="3456931" cy="197851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569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4615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0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Praying helps followers feel closer</a:t>
                      </a:r>
                      <a:r>
                        <a:rPr lang="en-GB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God.</a:t>
                      </a: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</a:t>
                      </a:r>
                      <a:r>
                        <a:rPr lang="en-GB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body and blood of Christ are represented by bread and wine (as told at the last supper)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Christians believe in living an honest life.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93059353"/>
                  </a:ext>
                </a:extLst>
              </a:tr>
              <a:tr h="419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Christians sometimes go to Church to worship.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4415981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5482843"/>
              </p:ext>
            </p:extLst>
          </p:nvPr>
        </p:nvGraphicFramePr>
        <p:xfrm>
          <a:off x="6538900" y="531750"/>
          <a:ext cx="3235443" cy="435898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8656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88678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826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Knowledge 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92331">
                <a:tc>
                  <a:txBody>
                    <a:bodyPr/>
                    <a:lstStyle/>
                    <a:p>
                      <a:r>
                        <a:rPr lang="en-US" sz="11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Many Christians show commitment to God by attending church every Sunday and worshipping God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1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The commandments help Christians live a good life.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1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Christians believe that praying to God shows commitment.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1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Some</a:t>
                      </a:r>
                      <a:r>
                        <a:rPr lang="en-GB" sz="1100" baseline="0" dirty="0" smtClean="0"/>
                        <a:t> C</a:t>
                      </a:r>
                      <a:r>
                        <a:rPr lang="en-GB" sz="1100" dirty="0" smtClean="0"/>
                        <a:t>hristians show commitment through taking Holy Communion. It helps Christians to remember Jesus dying for them on the cross. By taking communion it shows their commitment to God.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35885">
                <a:tc>
                  <a:txBody>
                    <a:bodyPr/>
                    <a:lstStyle/>
                    <a:p>
                      <a:r>
                        <a:rPr lang="en-US" sz="11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Some Christians have dedicated their lives to helping others in order to show their love and commitment to God, </a:t>
                      </a:r>
                      <a:r>
                        <a:rPr lang="en-GB" sz="1100" dirty="0" err="1" smtClean="0"/>
                        <a:t>E.g</a:t>
                      </a:r>
                      <a:r>
                        <a:rPr lang="en-GB" sz="1100" dirty="0" smtClean="0"/>
                        <a:t>: Mother Teresa.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35885">
                <a:tc>
                  <a:txBody>
                    <a:bodyPr/>
                    <a:lstStyle/>
                    <a:p>
                      <a:r>
                        <a:rPr lang="en-US" sz="1100" b="0" dirty="0" smtClean="0"/>
                        <a:t>6</a:t>
                      </a:r>
                      <a:endParaRPr lang="en-US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Many Christians will choose to be confirmed (received into the Church as an adult).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0644255"/>
                  </a:ext>
                </a:extLst>
              </a:tr>
              <a:tr h="435885">
                <a:tc>
                  <a:txBody>
                    <a:bodyPr/>
                    <a:lstStyle/>
                    <a:p>
                      <a:r>
                        <a:rPr lang="en-US" sz="1100" b="0" dirty="0" smtClean="0"/>
                        <a:t>7</a:t>
                      </a:r>
                      <a:endParaRPr lang="en-US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In confirmation, a baptised person believes that they are receiving the gift of the Holy Spirit.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19453313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59724" y="55089"/>
            <a:ext cx="874232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RE: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Christianity –What is the best way for a Christian to show commitment to God?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(Summer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2)     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YEAR:  5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0443" y="10985"/>
            <a:ext cx="518198" cy="510883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9CA7CF3-8EEF-264D-87EB-59BF2B6241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6732776"/>
              </p:ext>
            </p:extLst>
          </p:nvPr>
        </p:nvGraphicFramePr>
        <p:xfrm>
          <a:off x="206476" y="4158021"/>
          <a:ext cx="2658105" cy="238522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58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9929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Questions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15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Are the ten commandments easy</a:t>
                      </a:r>
                      <a:r>
                        <a:rPr lang="en-GB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follow?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4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does ‘Love your neighbour as yourself mean?’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04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</a:t>
                      </a:r>
                      <a:r>
                        <a:rPr lang="en-GB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 Christians pray? Is it necessary to show commitment to God?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40296742"/>
                  </a:ext>
                </a:extLst>
              </a:tr>
              <a:tr h="4904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 do Christians eat bread and drink wine?</a:t>
                      </a:r>
                      <a:r>
                        <a:rPr lang="en-GB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Does taking communion show commitment?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9871458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5418" y="2711242"/>
            <a:ext cx="2812644" cy="19434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7141" y="5102201"/>
            <a:ext cx="2281529" cy="16102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5417" y="4890735"/>
            <a:ext cx="1695653" cy="16956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88020" y="4900617"/>
            <a:ext cx="2501759" cy="130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5306</TotalTime>
  <Words>369</Words>
  <Application>Microsoft Office PowerPoint</Application>
  <PresentationFormat>A4 Paper (210x297 mm)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LWood</cp:lastModifiedBy>
  <cp:revision>83</cp:revision>
  <cp:lastPrinted>2017-10-30T10:21:12Z</cp:lastPrinted>
  <dcterms:created xsi:type="dcterms:W3CDTF">2017-10-15T20:56:30Z</dcterms:created>
  <dcterms:modified xsi:type="dcterms:W3CDTF">2022-06-14T11:29:25Z</dcterms:modified>
</cp:coreProperties>
</file>