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1AF45A-AECD-734D-E4C0-222E864CF953}" v="5" dt="2022-03-14T17:24:35.378"/>
    <p1510:client id="{6600D5A2-3096-E476-9C4C-2A1ADF69BB7C}" v="647" dt="2022-05-12T17:56:55.502"/>
    <p1510:client id="{6CEC933D-E1E3-863A-D394-774D640F190E}" v="6" dt="2022-01-20T08:18:25.033"/>
    <p1510:client id="{87F5E4A6-2B18-90DC-CC8E-F0900B2DDC96}" v="150" dt="2022-05-13T14:54:50.218"/>
    <p1510:client id="{A7554F42-9D7E-E2BE-8DA0-B8BBCD2F990F}" v="1258" dt="2022-01-16T20:17:27.102"/>
    <p1510:client id="{ADDF06CC-F615-344D-BBF5-EB517627AA3C}" v="894" dt="2022-02-27T16:12:42.228"/>
    <p1510:client id="{AFC99456-1E3C-8F18-3BF0-80DFEE46A346}" v="800" dt="2022-01-19T15:33:15.949"/>
    <p1510:client id="{CB6D9910-213E-034C-62DC-650018210996}" v="4" dt="2023-04-24T15:35:24.601"/>
    <p1510:client id="{D87F54B1-593E-4484-9E5D-C0773342C0EB}" v="700" dt="2022-05-12T05:55:36.3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–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775DCB02-9BB8-47FD-8907-85C794F793BA}" styleName="Themed Style 1 –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45" d="100"/>
          <a:sy n="45" d="100"/>
        </p:scale>
        <p:origin x="127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9945" y="47193"/>
            <a:ext cx="8267700" cy="333198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1800" b="1" dirty="0"/>
              <a:t>Year One |	Science |Seasonal Change – Revisited throughout Year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769611"/>
              </p:ext>
            </p:extLst>
          </p:nvPr>
        </p:nvGraphicFramePr>
        <p:xfrm>
          <a:off x="196952" y="398043"/>
          <a:ext cx="2544813" cy="1929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08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600" dirty="0">
                          <a:latin typeface="Comic Sans MS"/>
                        </a:rPr>
                        <a:t>Prior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350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We can talk about our immediate environment and how environments are the same and different.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We can observe animals and plants and explain why some of their changes happen.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9804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379369"/>
              </p:ext>
            </p:extLst>
          </p:nvPr>
        </p:nvGraphicFramePr>
        <p:xfrm>
          <a:off x="199793" y="2366687"/>
          <a:ext cx="2550506" cy="423291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767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3767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0582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600" dirty="0">
                          <a:latin typeface="Comic Sans M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17">
                <a:tc gridSpan="2"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Weather words – sunny, rainy, windy, snowy 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winter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The coldest season.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summer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The warmest season.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spring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The season when weather gets warmer.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716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autumn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The season when weather gets cooler.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sunrise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When the sun comes up in the morning.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r>
                        <a:rPr lang="en-GB" altLang="en-GB" sz="1400" b="0" dirty="0">
                          <a:latin typeface="Comic Sans MS"/>
                        </a:rPr>
                        <a:t>sunset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When the sun goes down at night.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184859"/>
              </p:ext>
            </p:extLst>
          </p:nvPr>
        </p:nvGraphicFramePr>
        <p:xfrm>
          <a:off x="3069578" y="534751"/>
          <a:ext cx="6344046" cy="2961733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422399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71336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5540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Comic Sans MS"/>
                        </a:rPr>
                        <a:t>Key Learning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270854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Days are longest in the middle of summer and get shorter each day until the middle of winter, when they begin to get longer again.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1335471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omic Sans M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/>
                        </a:rPr>
                        <a:t>The weather changes with the seasons, which changes many other things – plant growth, number of minibeasts found outside, clothes we wear and whether the trees have leaves.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</a:tbl>
          </a:graphicData>
        </a:graphic>
      </p:graphicFrame>
      <p:graphicFrame>
        <p:nvGraphicFramePr>
          <p:cNvPr id="18" name="Table 18">
            <a:extLst>
              <a:ext uri="{FF2B5EF4-FFF2-40B4-BE49-F238E27FC236}">
                <a16:creationId xmlns:a16="http://schemas.microsoft.com/office/drawing/2014/main" id="{F8FAAA60-1738-471F-B64D-0E9BE6328D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060549"/>
              </p:ext>
            </p:extLst>
          </p:nvPr>
        </p:nvGraphicFramePr>
        <p:xfrm>
          <a:off x="3013074" y="3660369"/>
          <a:ext cx="3387136" cy="3053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3568">
                  <a:extLst>
                    <a:ext uri="{9D8B030D-6E8A-4147-A177-3AD203B41FA5}">
                      <a16:colId xmlns:a16="http://schemas.microsoft.com/office/drawing/2014/main" val="3870417273"/>
                    </a:ext>
                  </a:extLst>
                </a:gridCol>
                <a:gridCol w="1693568">
                  <a:extLst>
                    <a:ext uri="{9D8B030D-6E8A-4147-A177-3AD203B41FA5}">
                      <a16:colId xmlns:a16="http://schemas.microsoft.com/office/drawing/2014/main" val="289642736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/>
                        </a:rPr>
                        <a:t>Key Science Skills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420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Observe over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Pattern seeking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038160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Research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endParaRPr lang="en-GB" sz="140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Fair testing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8882086"/>
                  </a:ext>
                </a:extLst>
              </a:tr>
            </a:tbl>
          </a:graphicData>
        </a:graphic>
      </p:graphicFrame>
      <p:pic>
        <p:nvPicPr>
          <p:cNvPr id="25" name="Picture 25" descr="A pineapple on a plate&#10;&#10;Description automatically generated">
            <a:extLst>
              <a:ext uri="{FF2B5EF4-FFF2-40B4-BE49-F238E27FC236}">
                <a16:creationId xmlns:a16="http://schemas.microsoft.com/office/drawing/2014/main" id="{125C817C-3E7D-4599-A969-7162EF571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00" y="3362"/>
            <a:ext cx="655521" cy="646420"/>
          </a:xfrm>
          <a:prstGeom prst="rect">
            <a:avLst/>
          </a:prstGeom>
        </p:spPr>
      </p:pic>
      <p:pic>
        <p:nvPicPr>
          <p:cNvPr id="29" name="Picture 25" descr="A pineapple on a plate&#10;&#10;Description automatically generated">
            <a:extLst>
              <a:ext uri="{FF2B5EF4-FFF2-40B4-BE49-F238E27FC236}">
                <a16:creationId xmlns:a16="http://schemas.microsoft.com/office/drawing/2014/main" id="{D543F337-DBC8-4703-B137-B1BDA04AC2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8679" y="3362"/>
            <a:ext cx="655521" cy="646420"/>
          </a:xfrm>
          <a:prstGeom prst="rect">
            <a:avLst/>
          </a:prstGeom>
        </p:spPr>
      </p:pic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FD1E0072-2735-B5BB-BE15-B65C4094B9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892641"/>
              </p:ext>
            </p:extLst>
          </p:nvPr>
        </p:nvGraphicFramePr>
        <p:xfrm>
          <a:off x="6522724" y="3650844"/>
          <a:ext cx="3000373" cy="262128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3870417273"/>
                    </a:ext>
                  </a:extLst>
                </a:gridCol>
                <a:gridCol w="1781173">
                  <a:extLst>
                    <a:ext uri="{9D8B030D-6E8A-4147-A177-3AD203B41FA5}">
                      <a16:colId xmlns:a16="http://schemas.microsoft.com/office/drawing/2014/main" val="2621130781"/>
                    </a:ext>
                  </a:extLst>
                </a:gridCol>
              </a:tblGrid>
              <a:tr h="333375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dirty="0">
                          <a:latin typeface="Comic Sans MS"/>
                        </a:rPr>
                        <a:t>Key Scientist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dirty="0">
                        <a:latin typeface="Comic Sans M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2420170"/>
                  </a:ext>
                </a:extLst>
              </a:tr>
              <a:tr h="1105519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200" b="1" dirty="0">
                          <a:latin typeface="Comic Sans MS"/>
                        </a:rPr>
                        <a:t>Luke Howard 1772-1864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200" dirty="0">
                          <a:latin typeface="Comic Sans MS"/>
                        </a:rPr>
                        <a:t>Known as the 'father of meteorology', Howard recorded weather in London from 1801 to 1841, and wrote essays which transformed the study of and people's views on weather.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9038160"/>
                  </a:ext>
                </a:extLst>
              </a:tr>
            </a:tbl>
          </a:graphicData>
        </a:graphic>
      </p:graphicFrame>
      <p:pic>
        <p:nvPicPr>
          <p:cNvPr id="6" name="Picture 6">
            <a:extLst>
              <a:ext uri="{FF2B5EF4-FFF2-40B4-BE49-F238E27FC236}">
                <a16:creationId xmlns:a16="http://schemas.microsoft.com/office/drawing/2014/main" id="{DB3AB7D7-CBA1-C802-A93F-1103BB9674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67500" y="4495800"/>
            <a:ext cx="914400" cy="1114425"/>
          </a:xfrm>
          <a:prstGeom prst="rect">
            <a:avLst/>
          </a:prstGeom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3F3F4031-E638-CF1D-7211-397691663D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0975" y="1357778"/>
            <a:ext cx="771524" cy="713444"/>
          </a:xfrm>
          <a:prstGeom prst="rect">
            <a:avLst/>
          </a:prstGeom>
        </p:spPr>
      </p:pic>
      <p:pic>
        <p:nvPicPr>
          <p:cNvPr id="9" name="Picture 9" descr="A picture containing text, different, several&#10;&#10;Description automatically generated">
            <a:extLst>
              <a:ext uri="{FF2B5EF4-FFF2-40B4-BE49-F238E27FC236}">
                <a16:creationId xmlns:a16="http://schemas.microsoft.com/office/drawing/2014/main" id="{560127E8-23B0-819B-2211-C4A21468DC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5700" y="2610485"/>
            <a:ext cx="1819275" cy="855980"/>
          </a:xfrm>
          <a:prstGeom prst="rect">
            <a:avLst/>
          </a:prstGeom>
        </p:spPr>
      </p:pic>
      <p:pic>
        <p:nvPicPr>
          <p:cNvPr id="10" name="Picture 10" descr="Diagram&#10;&#10;Description automatically generated">
            <a:extLst>
              <a:ext uri="{FF2B5EF4-FFF2-40B4-BE49-F238E27FC236}">
                <a16:creationId xmlns:a16="http://schemas.microsoft.com/office/drawing/2014/main" id="{FA883709-A4A2-4F14-A4F6-FC678A23C50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34787" y="1358646"/>
            <a:ext cx="855726" cy="711708"/>
          </a:xfrm>
          <a:prstGeom prst="rect">
            <a:avLst/>
          </a:prstGeom>
        </p:spPr>
      </p:pic>
      <p:pic>
        <p:nvPicPr>
          <p:cNvPr id="11" name="Picture 11" descr="Calendar&#10;&#10;Description automatically generated">
            <a:extLst>
              <a:ext uri="{FF2B5EF4-FFF2-40B4-BE49-F238E27FC236}">
                <a16:creationId xmlns:a16="http://schemas.microsoft.com/office/drawing/2014/main" id="{A6625B7E-E8BC-023D-F541-7E2FF87015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24700" y="1360798"/>
            <a:ext cx="857250" cy="707403"/>
          </a:xfrm>
          <a:prstGeom prst="rect">
            <a:avLst/>
          </a:prstGeom>
        </p:spPr>
      </p:pic>
      <p:pic>
        <p:nvPicPr>
          <p:cNvPr id="12" name="Picture 12" descr="Icon&#10;&#10;Description automatically generated">
            <a:extLst>
              <a:ext uri="{FF2B5EF4-FFF2-40B4-BE49-F238E27FC236}">
                <a16:creationId xmlns:a16="http://schemas.microsoft.com/office/drawing/2014/main" id="{D9C6DCE3-FD58-A2AB-2911-432BD594BA3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12518" y="4080942"/>
            <a:ext cx="1105227" cy="1039746"/>
          </a:xfrm>
          <a:prstGeom prst="rect">
            <a:avLst/>
          </a:prstGeom>
        </p:spPr>
      </p:pic>
      <p:pic>
        <p:nvPicPr>
          <p:cNvPr id="13" name="Picture 13" descr="Icon&#10;&#10;Description automatically generated">
            <a:extLst>
              <a:ext uri="{FF2B5EF4-FFF2-40B4-BE49-F238E27FC236}">
                <a16:creationId xmlns:a16="http://schemas.microsoft.com/office/drawing/2014/main" id="{CC7102C6-62A0-4D97-175A-D20CC851201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30310" y="4081422"/>
            <a:ext cx="1010038" cy="1038786"/>
          </a:xfrm>
          <a:prstGeom prst="rect">
            <a:avLst/>
          </a:prstGeom>
        </p:spPr>
      </p:pic>
      <p:pic>
        <p:nvPicPr>
          <p:cNvPr id="14" name="Picture 14" descr="Icon&#10;&#10;Description automatically generated">
            <a:extLst>
              <a:ext uri="{FF2B5EF4-FFF2-40B4-BE49-F238E27FC236}">
                <a16:creationId xmlns:a16="http://schemas.microsoft.com/office/drawing/2014/main" id="{66502C9D-2055-A36E-19D0-0C15B139936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12359" y="5382386"/>
            <a:ext cx="1105546" cy="1030221"/>
          </a:xfrm>
          <a:prstGeom prst="rect">
            <a:avLst/>
          </a:prstGeom>
        </p:spPr>
      </p:pic>
      <p:pic>
        <p:nvPicPr>
          <p:cNvPr id="15" name="Picture 15" descr="Icon&#10;&#10;Description automatically generated">
            <a:extLst>
              <a:ext uri="{FF2B5EF4-FFF2-40B4-BE49-F238E27FC236}">
                <a16:creationId xmlns:a16="http://schemas.microsoft.com/office/drawing/2014/main" id="{18A57791-9C7A-19EF-7E01-23F8078A53C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82557" y="5382225"/>
            <a:ext cx="1105546" cy="103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5042</TotalTime>
  <Words>215</Words>
  <Application>Microsoft Office PowerPoint</Application>
  <PresentationFormat>A4 Paper (210x297 mm)</PresentationFormat>
  <Paragraphs>54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Year One | Science |Seasonal Change – Revisited throughout Year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Laurel Whitrod (Staff)</cp:lastModifiedBy>
  <cp:revision>460</cp:revision>
  <cp:lastPrinted>2017-10-30T10:21:12Z</cp:lastPrinted>
  <dcterms:created xsi:type="dcterms:W3CDTF">2017-10-15T20:56:30Z</dcterms:created>
  <dcterms:modified xsi:type="dcterms:W3CDTF">2024-11-25T17:35:02Z</dcterms:modified>
</cp:coreProperties>
</file>