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 varScale="1">
        <p:scale>
          <a:sx n="73" d="100"/>
          <a:sy n="73" d="100"/>
        </p:scale>
        <p:origin x="61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3/3/2022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375601"/>
              </p:ext>
            </p:extLst>
          </p:nvPr>
        </p:nvGraphicFramePr>
        <p:xfrm>
          <a:off x="206476" y="521868"/>
          <a:ext cx="2658105" cy="5493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7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38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5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8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Salvation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being saved or rescued from harm, ruin or loss. Believed by Christians to be brought about by faith in Christ.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8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Sacrifice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The act of giving up something that you want to keep. In Christianity, Jesus gave his life to save humankind from Sin.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r>
                        <a:rPr lang="en-US" sz="8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Resurrection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Christians believe that the resurrection proves that Jesus is the Christ (Messiah) and the Son of God. </a:t>
                      </a:r>
                    </a:p>
                    <a:p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Saviour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(In Christianity) God or Jesus Christ as the redeemer of sin and saver of souls. Saviour - means 'anointed one’ in Hebrew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Easter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Easter is the most important festival in the Christian calendar. It celebrates Jesus rising from the dead, three days after he was crucified.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2107">
                <a:tc>
                  <a:txBody>
                    <a:bodyPr/>
                    <a:lstStyle/>
                    <a:p>
                      <a:r>
                        <a:rPr lang="en-US" sz="8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Forgiveness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Forgiveness (in Christianity) is defined as the letting go of sin.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332263478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8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Baptism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Baptism is a ceremony that symbolises a commitment to living a life as a Christian.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Sin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/>
                        <a:t>in or a sin is an action or type of behaviour which is believed to break the laws of God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4902327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800" dirty="0" smtClean="0"/>
                        <a:t>9</a:t>
                      </a:r>
                      <a:endParaRPr lang="en-US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Incarnation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that God became human and became a man in the form of Jesus Christ,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0045946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254539"/>
              </p:ext>
            </p:extLst>
          </p:nvPr>
        </p:nvGraphicFramePr>
        <p:xfrm>
          <a:off x="2914686" y="531751"/>
          <a:ext cx="3119741" cy="191065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19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5478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3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That Jesus died on the cross and was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resurrected on Good Friday.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9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cross represents Jesus’ death, wine – his blood and bread – his body.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9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Jesus died to save Christians from their sins.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4604540"/>
                  </a:ext>
                </a:extLst>
              </a:tr>
              <a:tr h="3899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Christians believe about forgiveness.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44562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063844"/>
              </p:ext>
            </p:extLst>
          </p:nvPr>
        </p:nvGraphicFramePr>
        <p:xfrm>
          <a:off x="6117578" y="531750"/>
          <a:ext cx="3656765" cy="339235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4058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3262707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5050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8967">
                <a:tc>
                  <a:txBody>
                    <a:bodyPr/>
                    <a:lstStyle/>
                    <a:p>
                      <a:r>
                        <a:rPr lang="en-US" sz="11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Christians believe the Bible points out the need for God to save his people. 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29892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New Testament says that Jesus’ death was ‘for us</a:t>
                      </a: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’. He made a sacrifice.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90570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Gospels give accounts of Jesus’ death and resurrection.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07880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God intended Jesus to die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prove to Christians they could have ‘life after death.’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99270">
                <a:tc>
                  <a:txBody>
                    <a:bodyPr/>
                    <a:lstStyle/>
                    <a:p>
                      <a:r>
                        <a:rPr lang="en-US" sz="11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Judas and Peter betrayed Jesus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this was announced at his The Last Supper.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99270"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6. </a:t>
                      </a:r>
                      <a:endParaRPr lang="en-US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Adam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and Eve committed the original sin.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0165373"/>
                  </a:ext>
                </a:extLst>
              </a:tr>
              <a:tr h="399270"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7. </a:t>
                      </a:r>
                      <a:endParaRPr lang="en-US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events of Holy week up to Palm Sunday.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77836534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59724" y="55089"/>
            <a:ext cx="874232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RE: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 Salvation -   How significant is it for Christians to believe God intended Jesus to die?</a:t>
            </a:r>
          </a:p>
          <a:p>
            <a:pPr algn="ctr"/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(Spring 2)      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DCD26B49-AFF3-F943-A45B-F1C0A34202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221" y="4059868"/>
            <a:ext cx="2538608" cy="1788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Tomb three crosses in abstract style on light background. Abstract background. Stock image. EPS 10.  empty tomb jesus cartoon stock illustrations">
            <a:extLst>
              <a:ext uri="{FF2B5EF4-FFF2-40B4-BE49-F238E27FC236}">
                <a16:creationId xmlns:a16="http://schemas.microsoft.com/office/drawing/2014/main" id="{84D2DE53-1A9E-BE43-BD78-1029BDAB7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187" y="2632935"/>
            <a:ext cx="2853865" cy="142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blog.singulart.com/wp-content/uploads/2019/08/tour_img-312981-14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402" y="4407944"/>
            <a:ext cx="3048910" cy="151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oly Week resources for your family - Teaching Catholic Kids">
            <a:extLst>
              <a:ext uri="{FF2B5EF4-FFF2-40B4-BE49-F238E27FC236}">
                <a16:creationId xmlns:a16="http://schemas.microsoft.com/office/drawing/2014/main" id="{C97655FE-3C4F-3943-9753-CA3DB7B67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1541" y="5124167"/>
            <a:ext cx="2191265" cy="150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5326</TotalTime>
  <Words>400</Words>
  <Application>Microsoft Office PowerPoint</Application>
  <PresentationFormat>A4 Paper (210x297 mm)</PresentationFormat>
  <Paragraphs>52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LWood</cp:lastModifiedBy>
  <cp:revision>81</cp:revision>
  <cp:lastPrinted>2022-03-02T12:33:00Z</cp:lastPrinted>
  <dcterms:created xsi:type="dcterms:W3CDTF">2017-10-15T20:56:30Z</dcterms:created>
  <dcterms:modified xsi:type="dcterms:W3CDTF">2022-03-03T15:55:13Z</dcterms:modified>
</cp:coreProperties>
</file>