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208B7-CAEF-3C1D-A4CB-699FD07708C5}" v="242" dt="2022-01-03T20:28:26.605"/>
    <p1510:client id="{48A894A8-01B3-4A24-F128-7FDF68919E08}" v="763" dt="2022-01-10T20:19:47.472"/>
    <p1510:client id="{873D4389-EA1A-9922-B90C-EFAA63D8D27C}" v="555" dt="2022-01-05T12:59:02.362"/>
    <p1510:client id="{88259FE4-2BC6-3452-A120-4CCA5B0B3C0B}" v="811" dt="2022-11-13T12:40:04.409"/>
    <p1510:client id="{8D875233-98A1-6592-512D-6350756FB826}" v="1388" dt="2022-04-25T20:12:45.872"/>
    <p1510:client id="{975638E4-359F-C2DB-CFB1-9B459E805DC7}" v="21" dt="2022-09-07T06:51:08.013"/>
    <p1510:client id="{BA052727-7904-6489-9368-7B89AF560CCF}" v="6" dt="2022-04-26T11:41:44.352"/>
    <p1510:client id="{C35F7F57-EC14-074E-FE47-A2B877362136}" v="483" dt="2022-11-10T16:02:10.753"/>
    <p1510:client id="{CE6FEDA4-6838-86C7-6C8A-EF8C090A9CD3}" v="1728" dt="2022-01-04T12:21:12.782"/>
    <p1510:client id="{D4F81871-8099-72F7-1306-C65790783D00}" v="677" dt="2023-03-19T17:57:44.604"/>
    <p1510:client id="{E8CF398D-A7EE-67C4-C090-CC7078028A81}" v="1372" dt="2022-08-31T15:52:43.4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63" d="100"/>
          <a:sy n="63" d="100"/>
        </p:scale>
        <p:origin x="5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racken" userId="S::cbracken@dorneyschool.co.uk::3342fa20-b388-4778-8551-f1f395e8a16e" providerId="AD" clId="Web-{88259FE4-2BC6-3452-A120-4CCA5B0B3C0B}"/>
    <pc:docChg chg="modSld">
      <pc:chgData name="C Bracken" userId="S::cbracken@dorneyschool.co.uk::3342fa20-b388-4778-8551-f1f395e8a16e" providerId="AD" clId="Web-{88259FE4-2BC6-3452-A120-4CCA5B0B3C0B}" dt="2022-11-13T12:39:57.956" v="789"/>
      <pc:docMkLst>
        <pc:docMk/>
      </pc:docMkLst>
      <pc:sldChg chg="addSp delSp modSp">
        <pc:chgData name="C Bracken" userId="S::cbracken@dorneyschool.co.uk::3342fa20-b388-4778-8551-f1f395e8a16e" providerId="AD" clId="Web-{88259FE4-2BC6-3452-A120-4CCA5B0B3C0B}" dt="2022-11-13T12:39:57.956" v="789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88259FE4-2BC6-3452-A120-4CCA5B0B3C0B}" dt="2022-11-13T12:29:43.575" v="142" actId="20577"/>
          <ac:spMkLst>
            <pc:docMk/>
            <pc:sldMk cId="123089539" sldId="256"/>
            <ac:spMk id="2" creationId="{00000000-0000-0000-0000-000000000000}"/>
          </ac:spMkLst>
        </pc:spChg>
        <pc:spChg chg="add del mod">
          <ac:chgData name="C Bracken" userId="S::cbracken@dorneyschool.co.uk::3342fa20-b388-4778-8551-f1f395e8a16e" providerId="AD" clId="Web-{88259FE4-2BC6-3452-A120-4CCA5B0B3C0B}" dt="2022-11-13T12:32:31.913" v="562"/>
          <ac:spMkLst>
            <pc:docMk/>
            <pc:sldMk cId="123089539" sldId="256"/>
            <ac:spMk id="11" creationId="{E8B79B8D-1DE3-E4BE-6819-39A00FEDECEC}"/>
          </ac:spMkLst>
        </pc:spChg>
        <pc:graphicFrameChg chg="mod modGraphic">
          <ac:chgData name="C Bracken" userId="S::cbracken@dorneyschool.co.uk::3342fa20-b388-4778-8551-f1f395e8a16e" providerId="AD" clId="Web-{88259FE4-2BC6-3452-A120-4CCA5B0B3C0B}" dt="2022-11-13T12:37:02.742" v="71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29:29.074" v="139" actId="107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39:57.956" v="789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28:56.400" v="80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add mod">
          <ac:chgData name="C Bracken" userId="S::cbracken@dorneyschool.co.uk::3342fa20-b388-4778-8551-f1f395e8a16e" providerId="AD" clId="Web-{88259FE4-2BC6-3452-A120-4CCA5B0B3C0B}" dt="2022-11-13T12:27:29.645" v="3" actId="1076"/>
          <ac:picMkLst>
            <pc:docMk/>
            <pc:sldMk cId="123089539" sldId="256"/>
            <ac:picMk id="6" creationId="{659AA62D-C375-01E8-403F-0A6BB7E4F731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2:42.476" v="568" actId="1076"/>
          <ac:picMkLst>
            <pc:docMk/>
            <pc:sldMk cId="123089539" sldId="256"/>
            <ac:picMk id="10" creationId="{19893C71-EAF4-675F-B119-4EEE61DEFE39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3:07.994" v="573" actId="14100"/>
          <ac:picMkLst>
            <pc:docMk/>
            <pc:sldMk cId="123089539" sldId="256"/>
            <ac:picMk id="13" creationId="{49191C5C-0282-BC57-A4E8-15074A257459}"/>
          </ac:picMkLst>
        </pc:picChg>
        <pc:picChg chg="add del mod">
          <ac:chgData name="C Bracken" userId="S::cbracken@dorneyschool.co.uk::3342fa20-b388-4778-8551-f1f395e8a16e" providerId="AD" clId="Web-{88259FE4-2BC6-3452-A120-4CCA5B0B3C0B}" dt="2022-11-13T12:34:33.389" v="579"/>
          <ac:picMkLst>
            <pc:docMk/>
            <pc:sldMk cId="123089539" sldId="256"/>
            <ac:picMk id="14" creationId="{43169F09-94DE-5AC0-8ACF-3C46F41F3722}"/>
          </ac:picMkLst>
        </pc:picChg>
        <pc:picChg chg="add mod modCrop">
          <ac:chgData name="C Bracken" userId="S::cbracken@dorneyschool.co.uk::3342fa20-b388-4778-8551-f1f395e8a16e" providerId="AD" clId="Web-{88259FE4-2BC6-3452-A120-4CCA5B0B3C0B}" dt="2022-11-13T12:35:29.643" v="585" actId="1076"/>
          <ac:picMkLst>
            <pc:docMk/>
            <pc:sldMk cId="123089539" sldId="256"/>
            <ac:picMk id="15" creationId="{5BFBDE75-B6E1-F03B-BF50-CC0BBA4EC0AE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5:39.018" v="588" actId="1076"/>
          <ac:picMkLst>
            <pc:docMk/>
            <pc:sldMk cId="123089539" sldId="256"/>
            <ac:picMk id="17" creationId="{62F3E08A-3DE7-7387-1016-20E1B60B8F31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7:48.323" v="716" actId="14100"/>
          <ac:picMkLst>
            <pc:docMk/>
            <pc:sldMk cId="123089539" sldId="256"/>
            <ac:picMk id="18" creationId="{006B8CBA-C2C2-8EE3-EC1E-6DEFD6A0C830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8:40.264" v="719" actId="14100"/>
          <ac:picMkLst>
            <pc:docMk/>
            <pc:sldMk cId="123089539" sldId="256"/>
            <ac:picMk id="19" creationId="{6A80CED6-8234-C2F9-C0A5-019E3B0C0398}"/>
          </ac:picMkLst>
        </pc:picChg>
        <pc:cxnChg chg="mod">
          <ac:chgData name="C Bracken" userId="S::cbracken@dorneyschool.co.uk::3342fa20-b388-4778-8551-f1f395e8a16e" providerId="AD" clId="Web-{88259FE4-2BC6-3452-A120-4CCA5B0B3C0B}" dt="2022-11-13T12:29:25.480" v="138" actId="1076"/>
          <ac:cxnSpMkLst>
            <pc:docMk/>
            <pc:sldMk cId="123089539" sldId="256"/>
            <ac:cxnSpMk id="5" creationId="{00000000-0000-0000-0000-000000000000}"/>
          </ac:cxnSpMkLst>
        </pc:cxnChg>
      </pc:sldChg>
    </pc:docChg>
  </pc:docChgLst>
  <pc:docChgLst>
    <pc:chgData name="C Bracken" userId="S::cbracken@dorneyschool.co.uk::3342fa20-b388-4778-8551-f1f395e8a16e" providerId="AD" clId="Web-{975638E4-359F-C2DB-CFB1-9B459E805DC7}"/>
    <pc:docChg chg="modSld">
      <pc:chgData name="C Bracken" userId="S::cbracken@dorneyschool.co.uk::3342fa20-b388-4778-8551-f1f395e8a16e" providerId="AD" clId="Web-{975638E4-359F-C2DB-CFB1-9B459E805DC7}" dt="2022-09-07T06:51:08.013" v="18" actId="1076"/>
      <pc:docMkLst>
        <pc:docMk/>
      </pc:docMkLst>
      <pc:sldChg chg="addSp modSp">
        <pc:chgData name="C Bracken" userId="S::cbracken@dorneyschool.co.uk::3342fa20-b388-4778-8551-f1f395e8a16e" providerId="AD" clId="Web-{975638E4-359F-C2DB-CFB1-9B459E805DC7}" dt="2022-09-07T06:51:08.013" v="18" actId="1076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975638E4-359F-C2DB-CFB1-9B459E805DC7}" dt="2022-09-07T06:50:53.122" v="14" actId="20577"/>
          <ac:spMkLst>
            <pc:docMk/>
            <pc:sldMk cId="123089539" sldId="256"/>
            <ac:spMk id="2" creationId="{00000000-0000-0000-0000-000000000000}"/>
          </ac:spMkLst>
        </pc:spChg>
        <pc:picChg chg="add mod">
          <ac:chgData name="C Bracken" userId="S::cbracken@dorneyschool.co.uk::3342fa20-b388-4778-8551-f1f395e8a16e" providerId="AD" clId="Web-{975638E4-359F-C2DB-CFB1-9B459E805DC7}" dt="2022-09-07T06:51:02.263" v="16" actId="1076"/>
          <ac:picMkLst>
            <pc:docMk/>
            <pc:sldMk cId="123089539" sldId="256"/>
            <ac:picMk id="8" creationId="{21E15985-B065-8B90-2D93-6146877A6EBD}"/>
          </ac:picMkLst>
        </pc:picChg>
        <pc:picChg chg="add mod">
          <ac:chgData name="C Bracken" userId="S::cbracken@dorneyschool.co.uk::3342fa20-b388-4778-8551-f1f395e8a16e" providerId="AD" clId="Web-{975638E4-359F-C2DB-CFB1-9B459E805DC7}" dt="2022-09-07T06:51:08.013" v="18" actId="1076"/>
          <ac:picMkLst>
            <pc:docMk/>
            <pc:sldMk cId="123089539" sldId="256"/>
            <ac:picMk id="9" creationId="{A821541D-FBEE-9DE7-DFFA-FEED8D3B800F}"/>
          </ac:picMkLst>
        </pc:picChg>
      </pc:sldChg>
    </pc:docChg>
  </pc:docChgLst>
  <pc:docChgLst>
    <pc:chgData name="C Bracken" userId="S::cbracken@dorneyschool.co.uk::3342fa20-b388-4778-8551-f1f395e8a16e" providerId="AD" clId="Web-{D4F81871-8099-72F7-1306-C65790783D00}"/>
    <pc:docChg chg="modSld">
      <pc:chgData name="C Bracken" userId="S::cbracken@dorneyschool.co.uk::3342fa20-b388-4778-8551-f1f395e8a16e" providerId="AD" clId="Web-{D4F81871-8099-72F7-1306-C65790783D00}" dt="2023-03-19T17:57:42.416" v="657" actId="20577"/>
      <pc:docMkLst>
        <pc:docMk/>
      </pc:docMkLst>
      <pc:sldChg chg="addSp delSp modSp">
        <pc:chgData name="C Bracken" userId="S::cbracken@dorneyschool.co.uk::3342fa20-b388-4778-8551-f1f395e8a16e" providerId="AD" clId="Web-{D4F81871-8099-72F7-1306-C65790783D00}" dt="2023-03-19T17:57:42.416" v="657" actId="20577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D4F81871-8099-72F7-1306-C65790783D00}" dt="2023-03-19T17:57:42.416" v="657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C Bracken" userId="S::cbracken@dorneyschool.co.uk::3342fa20-b388-4778-8551-f1f395e8a16e" providerId="AD" clId="Web-{D4F81871-8099-72F7-1306-C65790783D00}" dt="2023-03-19T17:48:14.791" v="537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D4F81871-8099-72F7-1306-C65790783D00}" dt="2023-03-19T17:54:32.817" v="572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D4F81871-8099-72F7-1306-C65790783D00}" dt="2023-03-19T17:56:44.962" v="615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picChg chg="del">
          <ac:chgData name="C Bracken" userId="S::cbracken@dorneyschool.co.uk::3342fa20-b388-4778-8551-f1f395e8a16e" providerId="AD" clId="Web-{D4F81871-8099-72F7-1306-C65790783D00}" dt="2023-03-19T17:40:26.903" v="6"/>
          <ac:picMkLst>
            <pc:docMk/>
            <pc:sldMk cId="123089539" sldId="256"/>
            <ac:picMk id="6" creationId="{659AA62D-C375-01E8-403F-0A6BB7E4F731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25.028" v="5"/>
          <ac:picMkLst>
            <pc:docMk/>
            <pc:sldMk cId="123089539" sldId="256"/>
            <ac:picMk id="10" creationId="{19893C71-EAF4-675F-B119-4EEE61DEFE39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45:05.254" v="215" actId="14100"/>
          <ac:picMkLst>
            <pc:docMk/>
            <pc:sldMk cId="123089539" sldId="256"/>
            <ac:picMk id="11" creationId="{CB6391BD-FC62-BC2C-346C-AB7647DEFD10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45:12.973" v="221" actId="1076"/>
          <ac:picMkLst>
            <pc:docMk/>
            <pc:sldMk cId="123089539" sldId="256"/>
            <ac:picMk id="12" creationId="{E34538BA-FFED-65C6-DF8A-A724A7D94E45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25.028" v="4"/>
          <ac:picMkLst>
            <pc:docMk/>
            <pc:sldMk cId="123089539" sldId="256"/>
            <ac:picMk id="13" creationId="{49191C5C-0282-BC57-A4E8-15074A257459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45:19.442" v="222" actId="1076"/>
          <ac:picMkLst>
            <pc:docMk/>
            <pc:sldMk cId="123089539" sldId="256"/>
            <ac:picMk id="14" creationId="{4B131F7C-C7B7-C645-D182-527C20D00297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25.028" v="3"/>
          <ac:picMkLst>
            <pc:docMk/>
            <pc:sldMk cId="123089539" sldId="256"/>
            <ac:picMk id="15" creationId="{5BFBDE75-B6E1-F03B-BF50-CC0BBA4EC0AE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25.028" v="2"/>
          <ac:picMkLst>
            <pc:docMk/>
            <pc:sldMk cId="123089539" sldId="256"/>
            <ac:picMk id="17" creationId="{62F3E08A-3DE7-7387-1016-20E1B60B8F31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21.325" v="1"/>
          <ac:picMkLst>
            <pc:docMk/>
            <pc:sldMk cId="123089539" sldId="256"/>
            <ac:picMk id="18" creationId="{006B8CBA-C2C2-8EE3-EC1E-6DEFD6A0C830}"/>
          </ac:picMkLst>
        </pc:picChg>
        <pc:picChg chg="del">
          <ac:chgData name="C Bracken" userId="S::cbracken@dorneyschool.co.uk::3342fa20-b388-4778-8551-f1f395e8a16e" providerId="AD" clId="Web-{D4F81871-8099-72F7-1306-C65790783D00}" dt="2023-03-19T17:40:19.700" v="0"/>
          <ac:picMkLst>
            <pc:docMk/>
            <pc:sldMk cId="123089539" sldId="256"/>
            <ac:picMk id="19" creationId="{6A80CED6-8234-C2F9-C0A5-019E3B0C0398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45:22.770" v="223" actId="1076"/>
          <ac:picMkLst>
            <pc:docMk/>
            <pc:sldMk cId="123089539" sldId="256"/>
            <ac:picMk id="20" creationId="{A47DB026-FDED-1665-4D02-25A30D88A7D6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45:51.834" v="229" actId="1076"/>
          <ac:picMkLst>
            <pc:docMk/>
            <pc:sldMk cId="123089539" sldId="256"/>
            <ac:picMk id="21" creationId="{E4F76A68-7441-8BB3-A050-2B87D357FDD6}"/>
          </ac:picMkLst>
        </pc:picChg>
        <pc:picChg chg="add del mod">
          <ac:chgData name="C Bracken" userId="S::cbracken@dorneyschool.co.uk::3342fa20-b388-4778-8551-f1f395e8a16e" providerId="AD" clId="Web-{D4F81871-8099-72F7-1306-C65790783D00}" dt="2023-03-19T17:49:47.387" v="539"/>
          <ac:picMkLst>
            <pc:docMk/>
            <pc:sldMk cId="123089539" sldId="256"/>
            <ac:picMk id="22" creationId="{3DFA525B-A1DC-B0F8-C2DE-DD52CDB6175D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0:09.747" v="542" actId="1076"/>
          <ac:picMkLst>
            <pc:docMk/>
            <pc:sldMk cId="123089539" sldId="256"/>
            <ac:picMk id="23" creationId="{CC23FC12-2500-AD62-FC29-941F20C970D4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1:29.671" v="550" actId="1076"/>
          <ac:picMkLst>
            <pc:docMk/>
            <pc:sldMk cId="123089539" sldId="256"/>
            <ac:picMk id="24" creationId="{CBB502B2-DA00-6A7A-5BA3-1DAD1AEC6BA5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1:26.014" v="549" actId="1076"/>
          <ac:picMkLst>
            <pc:docMk/>
            <pc:sldMk cId="123089539" sldId="256"/>
            <ac:picMk id="25" creationId="{5AA10CFF-4501-32FD-897E-AF57674DFC27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2:00.922" v="553" actId="1076"/>
          <ac:picMkLst>
            <pc:docMk/>
            <pc:sldMk cId="123089539" sldId="256"/>
            <ac:picMk id="26" creationId="{EF544D49-52D1-AE01-81B8-FBC92E7EE890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2:31.485" v="556" actId="1076"/>
          <ac:picMkLst>
            <pc:docMk/>
            <pc:sldMk cId="123089539" sldId="256"/>
            <ac:picMk id="27" creationId="{D5E2D850-BE18-7F69-ED98-C7B3DD251596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3:22.893" v="559" actId="1076"/>
          <ac:picMkLst>
            <pc:docMk/>
            <pc:sldMk cId="123089539" sldId="256"/>
            <ac:picMk id="28" creationId="{54C8EC99-CD89-68BD-A6C6-E76685E8BC32}"/>
          </ac:picMkLst>
        </pc:picChg>
        <pc:picChg chg="add mod">
          <ac:chgData name="C Bracken" userId="S::cbracken@dorneyschool.co.uk::3342fa20-b388-4778-8551-f1f395e8a16e" providerId="AD" clId="Web-{D4F81871-8099-72F7-1306-C65790783D00}" dt="2023-03-19T17:54:10.973" v="562" actId="1076"/>
          <ac:picMkLst>
            <pc:docMk/>
            <pc:sldMk cId="123089539" sldId="256"/>
            <ac:picMk id="29" creationId="{2290FD8E-24D9-4260-69E8-4051312E23FD}"/>
          </ac:picMkLst>
        </pc:picChg>
      </pc:sldChg>
    </pc:docChg>
  </pc:docChgLst>
  <pc:docChgLst>
    <pc:chgData name="C Bracken" userId="S::cbracken@dorneyschool.co.uk::3342fa20-b388-4778-8551-f1f395e8a16e" providerId="AD" clId="Web-{C35F7F57-EC14-074E-FE47-A2B877362136}"/>
    <pc:docChg chg="modSld">
      <pc:chgData name="C Bracken" userId="S::cbracken@dorneyschool.co.uk::3342fa20-b388-4778-8551-f1f395e8a16e" providerId="AD" clId="Web-{C35F7F57-EC14-074E-FE47-A2B877362136}" dt="2022-11-10T16:01:45.236" v="472"/>
      <pc:docMkLst>
        <pc:docMk/>
      </pc:docMkLst>
      <pc:sldChg chg="delSp modSp">
        <pc:chgData name="C Bracken" userId="S::cbracken@dorneyschool.co.uk::3342fa20-b388-4778-8551-f1f395e8a16e" providerId="AD" clId="Web-{C35F7F57-EC14-074E-FE47-A2B877362136}" dt="2022-11-10T16:01:45.236" v="472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C35F7F57-EC14-074E-FE47-A2B877362136}" dt="2022-11-10T15:57:49.408" v="43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C Bracken" userId="S::cbracken@dorneyschool.co.uk::3342fa20-b388-4778-8551-f1f395e8a16e" providerId="AD" clId="Web-{C35F7F57-EC14-074E-FE47-A2B877362136}" dt="2022-11-10T16:01:45.236" v="47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6:00:45.466" v="24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5:58:32.676" v="166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6:00:50.107" v="248" actId="1076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del">
          <ac:chgData name="C Bracken" userId="S::cbracken@dorneyschool.co.uk::3342fa20-b388-4778-8551-f1f395e8a16e" providerId="AD" clId="Web-{C35F7F57-EC14-074E-FE47-A2B877362136}" dt="2022-11-10T15:58:20.941" v="148"/>
          <ac:picMkLst>
            <pc:docMk/>
            <pc:sldMk cId="123089539" sldId="256"/>
            <ac:picMk id="6" creationId="{07D280F1-A70B-C7E4-B520-C389D3F4B6FE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7"/>
          <ac:picMkLst>
            <pc:docMk/>
            <pc:sldMk cId="123089539" sldId="256"/>
            <ac:picMk id="11" creationId="{5631F100-4132-A2BE-D6E7-9D3B79A12C30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6"/>
          <ac:picMkLst>
            <pc:docMk/>
            <pc:sldMk cId="123089539" sldId="256"/>
            <ac:picMk id="12" creationId="{15580574-352A-06D1-F3A0-5025ED4749EB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5"/>
          <ac:picMkLst>
            <pc:docMk/>
            <pc:sldMk cId="123089539" sldId="256"/>
            <ac:picMk id="13" creationId="{D6F216B0-340C-6D6B-20FF-D0F20EB70B1B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4"/>
          <ac:picMkLst>
            <pc:docMk/>
            <pc:sldMk cId="123089539" sldId="256"/>
            <ac:picMk id="15" creationId="{0E852E3F-3667-749E-34DD-F1DF39FE2D52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7.816" v="143"/>
          <ac:picMkLst>
            <pc:docMk/>
            <pc:sldMk cId="123089539" sldId="256"/>
            <ac:picMk id="1026" creationId="{D7EE2034-E890-48E4-8947-7AE4057BA1A0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6.347" v="142"/>
          <ac:picMkLst>
            <pc:docMk/>
            <pc:sldMk cId="123089539" sldId="256"/>
            <ac:picMk id="1028" creationId="{F0390B6E-7454-4686-BE2C-A313DEEF6FAC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4.863" v="141"/>
          <ac:picMkLst>
            <pc:docMk/>
            <pc:sldMk cId="123089539" sldId="256"/>
            <ac:picMk id="1030" creationId="{40D3309A-7621-444A-8096-79930B5D98FC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4.066" v="150"/>
          <ac:picMkLst>
            <pc:docMk/>
            <pc:sldMk cId="123089539" sldId="256"/>
            <ac:picMk id="1032" creationId="{9BC00A0B-F4C0-40F7-8432-54946906C6F5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4.066" v="149"/>
          <ac:picMkLst>
            <pc:docMk/>
            <pc:sldMk cId="123089539" sldId="256"/>
            <ac:picMk id="1034" creationId="{B8CE403D-DB93-4C16-BC7C-5900593408C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0800000" flipV="1">
            <a:off x="241070" y="-134590"/>
            <a:ext cx="9297250" cy="803317"/>
          </a:xfrm>
        </p:spPr>
        <p:txBody>
          <a:bodyPr numCol="1">
            <a:normAutofit/>
          </a:bodyPr>
          <a:lstStyle/>
          <a:p>
            <a:r>
              <a:rPr lang="en-US" sz="1400" b="1" dirty="0"/>
              <a:t>Year One - History- Spring Term – Who were the greatest explorers?</a:t>
            </a:r>
            <a:br>
              <a:rPr lang="en-US" sz="1400" b="1" dirty="0"/>
            </a:br>
            <a:r>
              <a:rPr lang="en-US" sz="1400" b="1" dirty="0"/>
              <a:t> </a:t>
            </a:r>
            <a:endParaRPr lang="en-US" sz="1400" b="1" dirty="0">
              <a:cs typeface="Calibri Ligh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058148"/>
              </p:ext>
            </p:extLst>
          </p:nvPr>
        </p:nvGraphicFramePr>
        <p:xfrm>
          <a:off x="167209" y="533672"/>
          <a:ext cx="3425686" cy="248089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249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608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5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b="1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explorer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recent past / distant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timeline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58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significant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discovery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3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6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maps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401684238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28763" y="49173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55617"/>
              </p:ext>
            </p:extLst>
          </p:nvPr>
        </p:nvGraphicFramePr>
        <p:xfrm>
          <a:off x="3717886" y="548781"/>
          <a:ext cx="5960498" cy="46767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9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6102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5873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756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</a:rPr>
                        <a:t>We will learn about 5 </a:t>
                      </a:r>
                      <a:r>
                        <a:rPr lang="en-GB" sz="1400" b="1" dirty="0">
                          <a:latin typeface="Comic Sans MS"/>
                        </a:rPr>
                        <a:t>explorers </a:t>
                      </a:r>
                      <a:r>
                        <a:rPr lang="en-GB" sz="1200" b="0" dirty="0">
                          <a:latin typeface="Comic Sans MS"/>
                        </a:rPr>
                        <a:t>from the past. Some were a long time ago while others were more </a:t>
                      </a:r>
                      <a:r>
                        <a:rPr lang="en-GB" sz="1400" b="1" dirty="0">
                          <a:latin typeface="Comic Sans MS"/>
                        </a:rPr>
                        <a:t>recent</a:t>
                      </a:r>
                      <a:r>
                        <a:rPr lang="en-GB" sz="1200" b="0" dirty="0">
                          <a:latin typeface="Comic Sans MS"/>
                        </a:rPr>
                        <a:t>.</a:t>
                      </a: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300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latin typeface="Comic Sans MS"/>
                        </a:rPr>
                        <a:t>We will learn about how they travelled and the places they </a:t>
                      </a:r>
                      <a:r>
                        <a:rPr lang="en-GB" sz="1400" b="1" dirty="0">
                          <a:latin typeface="Comic Sans MS"/>
                        </a:rPr>
                        <a:t>explored</a:t>
                      </a:r>
                      <a:r>
                        <a:rPr lang="en-GB" sz="1200" b="0" dirty="0">
                          <a:latin typeface="Comic Sans MS"/>
                        </a:rPr>
                        <a:t>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10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</a:rPr>
                        <a:t>We will think about why these people were </a:t>
                      </a:r>
                      <a:r>
                        <a:rPr lang="en-GB" sz="1400" b="1" dirty="0">
                          <a:latin typeface="Comic Sans MS"/>
                        </a:rPr>
                        <a:t>significant</a:t>
                      </a:r>
                      <a:r>
                        <a:rPr lang="en-GB" sz="1200" b="0" dirty="0">
                          <a:latin typeface="Comic Sans MS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4527FBC-12CE-4CD0-8E88-8050AC23C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472191"/>
              </p:ext>
            </p:extLst>
          </p:nvPr>
        </p:nvGraphicFramePr>
        <p:xfrm>
          <a:off x="304844" y="3208673"/>
          <a:ext cx="3012335" cy="29598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12335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084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What I should already 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1341">
                <a:tc>
                  <a:txBody>
                    <a:bodyPr/>
                    <a:lstStyle/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en-GB" sz="1400" b="0" i="0" u="none" strike="noStrike" noProof="0" dirty="0" smtClean="0">
                          <a:latin typeface="Comic Sans MS"/>
                        </a:rPr>
                        <a:t>The children will have some understanding about the past.</a:t>
                      </a:r>
                      <a:r>
                        <a:rPr lang="en-GB" sz="1400" b="0" i="0" u="none" strike="noStrike" baseline="0" noProof="0" dirty="0" smtClean="0">
                          <a:latin typeface="Comic Sans MS"/>
                        </a:rPr>
                        <a:t> </a:t>
                      </a: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endParaRPr lang="en-GB" sz="1400" b="0" i="0" u="none" strike="noStrike" baseline="0" noProof="0" dirty="0" smtClean="0">
                        <a:latin typeface="Comic Sans MS"/>
                      </a:endParaRP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en-GB" sz="1400" b="0" i="0" u="none" strike="noStrike" baseline="0" noProof="0" dirty="0" smtClean="0">
                          <a:latin typeface="Comic Sans MS"/>
                        </a:rPr>
                        <a:t>Use vocabulary linked to things that have already happened and the past. </a:t>
                      </a: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endParaRPr lang="en-GB" sz="1400" b="0" i="0" u="none" strike="noStrike" baseline="0" noProof="0" dirty="0" smtClean="0">
                        <a:latin typeface="Comic Sans MS"/>
                      </a:endParaRP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en-GB" sz="1400" b="0" i="0" u="none" strike="noStrike" baseline="0" noProof="0" dirty="0" smtClean="0">
                          <a:latin typeface="Comic Sans MS"/>
                        </a:rPr>
                        <a:t>Understand some ways that we can find out about the past. </a:t>
                      </a: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endParaRPr lang="en-GB" sz="1400" b="0" i="0" u="none" strike="noStrike" baseline="0" noProof="0" dirty="0" smtClean="0">
                        <a:latin typeface="Comic Sans MS"/>
                      </a:endParaRP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en-GB" sz="1400" b="0" i="0" u="none" strike="noStrike" baseline="0" noProof="0" dirty="0" smtClean="0">
                          <a:latin typeface="Comic Sans MS"/>
                        </a:rPr>
                        <a:t>Ask and answer questions. </a:t>
                      </a:r>
                      <a:endParaRPr lang="en-GB" sz="1400" b="0" i="0" u="none" strike="noStrike" noProof="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D2874C6-8310-442A-641B-976EB5929F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839189"/>
              </p:ext>
            </p:extLst>
          </p:nvPr>
        </p:nvGraphicFramePr>
        <p:xfrm>
          <a:off x="3693928" y="5437414"/>
          <a:ext cx="5988774" cy="12003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88774">
                  <a:extLst>
                    <a:ext uri="{9D8B030D-6E8A-4147-A177-3AD203B41FA5}">
                      <a16:colId xmlns:a16="http://schemas.microsoft.com/office/drawing/2014/main" val="2028457633"/>
                    </a:ext>
                  </a:extLst>
                </a:gridCol>
              </a:tblGrid>
              <a:tr h="29995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Key historical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860979"/>
                  </a:ext>
                </a:extLst>
              </a:tr>
              <a:tr h="25792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Comparing similarities and differences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671487"/>
                  </a:ext>
                </a:extLst>
              </a:tr>
              <a:tr h="25792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Chronology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64149"/>
                  </a:ext>
                </a:extLst>
              </a:tr>
              <a:tr h="34686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Use a variety of historical sources to find out about a </a:t>
                      </a:r>
                      <a:r>
                        <a:rPr lang="en-GB" sz="1200" dirty="0" smtClean="0">
                          <a:latin typeface="Comic Sans MS"/>
                        </a:rPr>
                        <a:t>significant </a:t>
                      </a:r>
                      <a:r>
                        <a:rPr lang="en-GB" sz="1200" dirty="0">
                          <a:latin typeface="Comic Sans MS"/>
                        </a:rPr>
                        <a:t>figure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59809"/>
                  </a:ext>
                </a:extLst>
              </a:tr>
            </a:tbl>
          </a:graphicData>
        </a:graphic>
      </p:graphicFrame>
      <p:pic>
        <p:nvPicPr>
          <p:cNvPr id="8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1E15985-B065-8B90-2D93-6146877A6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30" y="52428"/>
            <a:ext cx="523932" cy="523875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A821541D-FBEE-9DE7-DFFA-FEED8D3B8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6966" y="52428"/>
            <a:ext cx="523932" cy="523875"/>
          </a:xfrm>
          <a:prstGeom prst="rect">
            <a:avLst/>
          </a:prstGeom>
        </p:spPr>
      </p:pic>
      <p:pic>
        <p:nvPicPr>
          <p:cNvPr id="11" name="Picture 11" descr="A picture containing outdoor, person, sculpture, stone&#10;&#10;Description automatically generated">
            <a:extLst>
              <a:ext uri="{FF2B5EF4-FFF2-40B4-BE49-F238E27FC236}">
                <a16:creationId xmlns:a16="http://schemas.microsoft.com/office/drawing/2014/main" id="{CB6391BD-FC62-BC2C-346C-AB7647DEF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234" y="1405618"/>
            <a:ext cx="933553" cy="1254579"/>
          </a:xfrm>
          <a:prstGeom prst="rect">
            <a:avLst/>
          </a:prstGeom>
        </p:spPr>
      </p:pic>
      <p:pic>
        <p:nvPicPr>
          <p:cNvPr id="12" name="Picture 13">
            <a:extLst>
              <a:ext uri="{FF2B5EF4-FFF2-40B4-BE49-F238E27FC236}">
                <a16:creationId xmlns:a16="http://schemas.microsoft.com/office/drawing/2014/main" id="{E34538BA-FFED-65C6-DF8A-A724A7D94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8758" y="1405073"/>
            <a:ext cx="981727" cy="1255668"/>
          </a:xfrm>
          <a:prstGeom prst="rect">
            <a:avLst/>
          </a:prstGeom>
        </p:spPr>
      </p:pic>
      <p:pic>
        <p:nvPicPr>
          <p:cNvPr id="14" name="Picture 19">
            <a:extLst>
              <a:ext uri="{FF2B5EF4-FFF2-40B4-BE49-F238E27FC236}">
                <a16:creationId xmlns:a16="http://schemas.microsoft.com/office/drawing/2014/main" id="{4B131F7C-C7B7-C645-D182-527C20D002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1255" y="1405346"/>
            <a:ext cx="962947" cy="1255124"/>
          </a:xfrm>
          <a:prstGeom prst="rect">
            <a:avLst/>
          </a:prstGeom>
        </p:spPr>
      </p:pic>
      <p:pic>
        <p:nvPicPr>
          <p:cNvPr id="20" name="Picture 20">
            <a:extLst>
              <a:ext uri="{FF2B5EF4-FFF2-40B4-BE49-F238E27FC236}">
                <a16:creationId xmlns:a16="http://schemas.microsoft.com/office/drawing/2014/main" id="{A47DB026-FDED-1665-4D02-25A30D88A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5446" y="1408884"/>
            <a:ext cx="1020378" cy="1267642"/>
          </a:xfrm>
          <a:prstGeom prst="rect">
            <a:avLst/>
          </a:prstGeom>
        </p:spPr>
      </p:pic>
      <p:pic>
        <p:nvPicPr>
          <p:cNvPr id="21" name="Picture 21">
            <a:extLst>
              <a:ext uri="{FF2B5EF4-FFF2-40B4-BE49-F238E27FC236}">
                <a16:creationId xmlns:a16="http://schemas.microsoft.com/office/drawing/2014/main" id="{E4F76A68-7441-8BB3-A050-2B87D357FD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8224" y="1405346"/>
            <a:ext cx="1028815" cy="1255124"/>
          </a:xfrm>
          <a:prstGeom prst="rect">
            <a:avLst/>
          </a:prstGeom>
        </p:spPr>
      </p:pic>
      <p:pic>
        <p:nvPicPr>
          <p:cNvPr id="23" name="Picture 23" descr="A picture containing sky, mammal, outdoor, camel&#10;&#10;Description automatically generated">
            <a:extLst>
              <a:ext uri="{FF2B5EF4-FFF2-40B4-BE49-F238E27FC236}">
                <a16:creationId xmlns:a16="http://schemas.microsoft.com/office/drawing/2014/main" id="{CC23FC12-2500-AD62-FC29-941F20C970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1503" y="3271509"/>
            <a:ext cx="1303163" cy="990987"/>
          </a:xfrm>
          <a:prstGeom prst="rect">
            <a:avLst/>
          </a:prstGeom>
        </p:spPr>
      </p:pic>
      <p:pic>
        <p:nvPicPr>
          <p:cNvPr id="24" name="Picture 24" descr="A picture containing water, outdoor, nature, beach&#10;&#10;Description automatically generated">
            <a:extLst>
              <a:ext uri="{FF2B5EF4-FFF2-40B4-BE49-F238E27FC236}">
                <a16:creationId xmlns:a16="http://schemas.microsoft.com/office/drawing/2014/main" id="{CBB502B2-DA00-6A7A-5BA3-1DAD1AEC6B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45079" y="3200970"/>
            <a:ext cx="1351853" cy="896929"/>
          </a:xfrm>
          <a:prstGeom prst="rect">
            <a:avLst/>
          </a:prstGeom>
        </p:spPr>
      </p:pic>
      <p:pic>
        <p:nvPicPr>
          <p:cNvPr id="25" name="Picture 25">
            <a:extLst>
              <a:ext uri="{FF2B5EF4-FFF2-40B4-BE49-F238E27FC236}">
                <a16:creationId xmlns:a16="http://schemas.microsoft.com/office/drawing/2014/main" id="{5AA10CFF-4501-32FD-897E-AF57674DFC2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87041" y="4066223"/>
            <a:ext cx="1021192" cy="763361"/>
          </a:xfrm>
          <a:prstGeom prst="rect">
            <a:avLst/>
          </a:prstGeom>
        </p:spPr>
      </p:pic>
      <p:pic>
        <p:nvPicPr>
          <p:cNvPr id="26" name="Picture 26">
            <a:extLst>
              <a:ext uri="{FF2B5EF4-FFF2-40B4-BE49-F238E27FC236}">
                <a16:creationId xmlns:a16="http://schemas.microsoft.com/office/drawing/2014/main" id="{EF544D49-52D1-AE01-81B8-FBC92E7EE89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20278" y="3847827"/>
            <a:ext cx="990437" cy="945425"/>
          </a:xfrm>
          <a:prstGeom prst="rect">
            <a:avLst/>
          </a:prstGeom>
        </p:spPr>
      </p:pic>
      <p:pic>
        <p:nvPicPr>
          <p:cNvPr id="27" name="Picture 27">
            <a:extLst>
              <a:ext uri="{FF2B5EF4-FFF2-40B4-BE49-F238E27FC236}">
                <a16:creationId xmlns:a16="http://schemas.microsoft.com/office/drawing/2014/main" id="{D5E2D850-BE18-7F69-ED98-C7B3DD25159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5620" y="3227179"/>
            <a:ext cx="1684993" cy="1069848"/>
          </a:xfrm>
          <a:prstGeom prst="rect">
            <a:avLst/>
          </a:prstGeom>
        </p:spPr>
      </p:pic>
      <p:pic>
        <p:nvPicPr>
          <p:cNvPr id="28" name="Picture 28" descr="A picture containing outdoor&#10;&#10;Description automatically generated">
            <a:extLst>
              <a:ext uri="{FF2B5EF4-FFF2-40B4-BE49-F238E27FC236}">
                <a16:creationId xmlns:a16="http://schemas.microsoft.com/office/drawing/2014/main" id="{54C8EC99-CD89-68BD-A6C6-E76685E8BC3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12128" y="3982538"/>
            <a:ext cx="1022281" cy="803366"/>
          </a:xfrm>
          <a:prstGeom prst="rect">
            <a:avLst/>
          </a:prstGeom>
        </p:spPr>
      </p:pic>
      <p:pic>
        <p:nvPicPr>
          <p:cNvPr id="29" name="Picture 29">
            <a:extLst>
              <a:ext uri="{FF2B5EF4-FFF2-40B4-BE49-F238E27FC236}">
                <a16:creationId xmlns:a16="http://schemas.microsoft.com/office/drawing/2014/main" id="{2290FD8E-24D9-4260-69E8-4051312E23F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72729" y="3393077"/>
            <a:ext cx="1214678" cy="89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5083</TotalTime>
  <Words>150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- History- Spring Term – Who were the greatest explorers?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741</cp:revision>
  <cp:lastPrinted>2017-10-30T10:21:12Z</cp:lastPrinted>
  <dcterms:created xsi:type="dcterms:W3CDTF">2017-10-15T20:56:30Z</dcterms:created>
  <dcterms:modified xsi:type="dcterms:W3CDTF">2024-02-07T08:03:57Z</dcterms:modified>
</cp:coreProperties>
</file>