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21E63F-4894-4F84-9653-AC97C61FCF31}" v="9" dt="2024-04-23T15:11:04.71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32279" autoAdjust="0"/>
    <p:restoredTop sz="94627"/>
  </p:normalViewPr>
  <p:slideViewPr>
    <p:cSldViewPr snapToGrid="0" snapToObjects="1">
      <p:cViewPr varScale="1">
        <p:scale>
          <a:sx n="69" d="100"/>
          <a:sy n="69" d="100"/>
        </p:scale>
        <p:origin x="60" y="676"/>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llie Ambrose (Staff)" userId="ef54268d-0f32-4ce4-afc1-1bacb7e4e8f7" providerId="ADAL" clId="{4321E63F-4894-4F84-9653-AC97C61FCF31}"/>
    <pc:docChg chg="undo custSel modSld">
      <pc:chgData name="Mollie Ambrose (Staff)" userId="ef54268d-0f32-4ce4-afc1-1bacb7e4e8f7" providerId="ADAL" clId="{4321E63F-4894-4F84-9653-AC97C61FCF31}" dt="2024-04-23T15:15:38.961" v="1503" actId="20577"/>
      <pc:docMkLst>
        <pc:docMk/>
      </pc:docMkLst>
      <pc:sldChg chg="addSp delSp modSp mod">
        <pc:chgData name="Mollie Ambrose (Staff)" userId="ef54268d-0f32-4ce4-afc1-1bacb7e4e8f7" providerId="ADAL" clId="{4321E63F-4894-4F84-9653-AC97C61FCF31}" dt="2024-04-23T15:15:38.961" v="1503" actId="20577"/>
        <pc:sldMkLst>
          <pc:docMk/>
          <pc:sldMk cId="123089539" sldId="256"/>
        </pc:sldMkLst>
        <pc:spChg chg="mod">
          <ac:chgData name="Mollie Ambrose (Staff)" userId="ef54268d-0f32-4ce4-afc1-1bacb7e4e8f7" providerId="ADAL" clId="{4321E63F-4894-4F84-9653-AC97C61FCF31}" dt="2024-04-23T15:06:17.885" v="1057" actId="20577"/>
          <ac:spMkLst>
            <pc:docMk/>
            <pc:sldMk cId="123089539" sldId="256"/>
            <ac:spMk id="10" creationId="{00000000-0000-0000-0000-000000000000}"/>
          </ac:spMkLst>
        </pc:spChg>
        <pc:graphicFrameChg chg="mod modGraphic">
          <ac:chgData name="Mollie Ambrose (Staff)" userId="ef54268d-0f32-4ce4-afc1-1bacb7e4e8f7" providerId="ADAL" clId="{4321E63F-4894-4F84-9653-AC97C61FCF31}" dt="2024-04-23T15:04:20.702" v="862" actId="20577"/>
          <ac:graphicFrameMkLst>
            <pc:docMk/>
            <pc:sldMk cId="123089539" sldId="256"/>
            <ac:graphicFrameMk id="3" creationId="{00000000-0000-0000-0000-000000000000}"/>
          </ac:graphicFrameMkLst>
        </pc:graphicFrameChg>
        <pc:graphicFrameChg chg="mod modGraphic">
          <ac:chgData name="Mollie Ambrose (Staff)" userId="ef54268d-0f32-4ce4-afc1-1bacb7e4e8f7" providerId="ADAL" clId="{4321E63F-4894-4F84-9653-AC97C61FCF31}" dt="2024-04-23T15:15:38.961" v="1503" actId="20577"/>
          <ac:graphicFrameMkLst>
            <pc:docMk/>
            <pc:sldMk cId="123089539" sldId="256"/>
            <ac:graphicFrameMk id="4" creationId="{00000000-0000-0000-0000-000000000000}"/>
          </ac:graphicFrameMkLst>
        </pc:graphicFrameChg>
        <pc:graphicFrameChg chg="modGraphic">
          <ac:chgData name="Mollie Ambrose (Staff)" userId="ef54268d-0f32-4ce4-afc1-1bacb7e4e8f7" providerId="ADAL" clId="{4321E63F-4894-4F84-9653-AC97C61FCF31}" dt="2024-04-23T15:15:10.942" v="1488" actId="20577"/>
          <ac:graphicFrameMkLst>
            <pc:docMk/>
            <pc:sldMk cId="123089539" sldId="256"/>
            <ac:graphicFrameMk id="8" creationId="{87A16600-9CE5-7D4D-9238-FE903140D703}"/>
          </ac:graphicFrameMkLst>
        </pc:graphicFrameChg>
        <pc:graphicFrameChg chg="mod modGraphic">
          <ac:chgData name="Mollie Ambrose (Staff)" userId="ef54268d-0f32-4ce4-afc1-1bacb7e4e8f7" providerId="ADAL" clId="{4321E63F-4894-4F84-9653-AC97C61FCF31}" dt="2024-04-23T15:14:00.359" v="1479" actId="1076"/>
          <ac:graphicFrameMkLst>
            <pc:docMk/>
            <pc:sldMk cId="123089539" sldId="256"/>
            <ac:graphicFrameMk id="12" creationId="{69CA7CF3-8EEF-264D-87EB-59BF2B62416F}"/>
          </ac:graphicFrameMkLst>
        </pc:graphicFrameChg>
        <pc:picChg chg="add mod modCrop">
          <ac:chgData name="Mollie Ambrose (Staff)" userId="ef54268d-0f32-4ce4-afc1-1bacb7e4e8f7" providerId="ADAL" clId="{4321E63F-4894-4F84-9653-AC97C61FCF31}" dt="2024-04-23T15:14:21.962" v="1483" actId="1076"/>
          <ac:picMkLst>
            <pc:docMk/>
            <pc:sldMk cId="123089539" sldId="256"/>
            <ac:picMk id="6" creationId="{609616DE-196C-81E9-5239-5FB26EB68818}"/>
          </ac:picMkLst>
        </pc:picChg>
        <pc:picChg chg="del">
          <ac:chgData name="Mollie Ambrose (Staff)" userId="ef54268d-0f32-4ce4-afc1-1bacb7e4e8f7" providerId="ADAL" clId="{4321E63F-4894-4F84-9653-AC97C61FCF31}" dt="2024-04-23T14:40:20.708" v="63" actId="478"/>
          <ac:picMkLst>
            <pc:docMk/>
            <pc:sldMk cId="123089539" sldId="256"/>
            <ac:picMk id="7" creationId="{811AE684-0E10-FB5F-06D7-E1E675C01247}"/>
          </ac:picMkLst>
        </pc:picChg>
        <pc:picChg chg="del">
          <ac:chgData name="Mollie Ambrose (Staff)" userId="ef54268d-0f32-4ce4-afc1-1bacb7e4e8f7" providerId="ADAL" clId="{4321E63F-4894-4F84-9653-AC97C61FCF31}" dt="2024-04-23T14:40:19.248" v="62" actId="478"/>
          <ac:picMkLst>
            <pc:docMk/>
            <pc:sldMk cId="123089539" sldId="256"/>
            <ac:picMk id="11" creationId="{EFDF8814-B9F1-A0C9-441B-4EA3AEC7C7AE}"/>
          </ac:picMkLst>
        </pc:picChg>
        <pc:picChg chg="del">
          <ac:chgData name="Mollie Ambrose (Staff)" userId="ef54268d-0f32-4ce4-afc1-1bacb7e4e8f7" providerId="ADAL" clId="{4321E63F-4894-4F84-9653-AC97C61FCF31}" dt="2024-04-23T14:40:17.866" v="61" actId="478"/>
          <ac:picMkLst>
            <pc:docMk/>
            <pc:sldMk cId="123089539" sldId="256"/>
            <ac:picMk id="13" creationId="{C7DB90F8-7B85-D6E3-7FC1-BD0A30CE590A}"/>
          </ac:picMkLst>
        </pc:picChg>
      </pc:sldChg>
    </pc:docChg>
  </pc:docChgLst>
  <pc:docChgLst>
    <pc:chgData name="Miss Ambrose (Staff)" userId="ef54268d-0f32-4ce4-afc1-1bacb7e4e8f7" providerId="ADAL" clId="{4321E63F-4894-4F84-9653-AC97C61FCF31}"/>
    <pc:docChg chg="custSel modSld">
      <pc:chgData name="Miss Ambrose (Staff)" userId="ef54268d-0f32-4ce4-afc1-1bacb7e4e8f7" providerId="ADAL" clId="{4321E63F-4894-4F84-9653-AC97C61FCF31}" dt="2024-04-25T10:20:54.551" v="633" actId="20577"/>
      <pc:docMkLst>
        <pc:docMk/>
      </pc:docMkLst>
      <pc:sldChg chg="modSp mod">
        <pc:chgData name="Miss Ambrose (Staff)" userId="ef54268d-0f32-4ce4-afc1-1bacb7e4e8f7" providerId="ADAL" clId="{4321E63F-4894-4F84-9653-AC97C61FCF31}" dt="2024-04-25T10:20:54.551" v="633" actId="20577"/>
        <pc:sldMkLst>
          <pc:docMk/>
          <pc:sldMk cId="123089539" sldId="256"/>
        </pc:sldMkLst>
        <pc:graphicFrameChg chg="modGraphic">
          <ac:chgData name="Miss Ambrose (Staff)" userId="ef54268d-0f32-4ce4-afc1-1bacb7e4e8f7" providerId="ADAL" clId="{4321E63F-4894-4F84-9653-AC97C61FCF31}" dt="2024-04-25T10:01:36.437" v="111" actId="20577"/>
          <ac:graphicFrameMkLst>
            <pc:docMk/>
            <pc:sldMk cId="123089539" sldId="256"/>
            <ac:graphicFrameMk id="4" creationId="{00000000-0000-0000-0000-000000000000}"/>
          </ac:graphicFrameMkLst>
        </pc:graphicFrameChg>
        <pc:graphicFrameChg chg="modGraphic">
          <ac:chgData name="Miss Ambrose (Staff)" userId="ef54268d-0f32-4ce4-afc1-1bacb7e4e8f7" providerId="ADAL" clId="{4321E63F-4894-4F84-9653-AC97C61FCF31}" dt="2024-04-25T10:20:54.551" v="633" actId="20577"/>
          <ac:graphicFrameMkLst>
            <pc:docMk/>
            <pc:sldMk cId="123089539" sldId="256"/>
            <ac:graphicFrameMk id="8" creationId="{87A16600-9CE5-7D4D-9238-FE903140D703}"/>
          </ac:graphicFrameMkLst>
        </pc:graphicFrameChg>
      </pc:sldChg>
    </pc:docChg>
  </pc:docChgLst>
  <pc:docChgLst>
    <pc:chgData name="Mollie Ambrose (Staff)" userId="ef54268d-0f32-4ce4-afc1-1bacb7e4e8f7" providerId="ADAL" clId="{8CD202F3-F524-4F07-A910-8E0F361C4A40}"/>
    <pc:docChg chg="undo custSel modSld">
      <pc:chgData name="Mollie Ambrose (Staff)" userId="ef54268d-0f32-4ce4-afc1-1bacb7e4e8f7" providerId="ADAL" clId="{8CD202F3-F524-4F07-A910-8E0F361C4A40}" dt="2024-04-23T09:51:57.213" v="1978" actId="1076"/>
      <pc:docMkLst>
        <pc:docMk/>
      </pc:docMkLst>
      <pc:sldChg chg="addSp delSp modSp mod">
        <pc:chgData name="Mollie Ambrose (Staff)" userId="ef54268d-0f32-4ce4-afc1-1bacb7e4e8f7" providerId="ADAL" clId="{8CD202F3-F524-4F07-A910-8E0F361C4A40}" dt="2024-04-23T09:51:57.213" v="1978" actId="1076"/>
        <pc:sldMkLst>
          <pc:docMk/>
          <pc:sldMk cId="123089539" sldId="256"/>
        </pc:sldMkLst>
        <pc:spChg chg="del">
          <ac:chgData name="Mollie Ambrose (Staff)" userId="ef54268d-0f32-4ce4-afc1-1bacb7e4e8f7" providerId="ADAL" clId="{8CD202F3-F524-4F07-A910-8E0F361C4A40}" dt="2024-04-23T09:21:00.137" v="236" actId="478"/>
          <ac:spMkLst>
            <pc:docMk/>
            <pc:sldMk cId="123089539" sldId="256"/>
            <ac:spMk id="2" creationId="{2033F31F-16FF-C6F3-02CC-3845F3867FB3}"/>
          </ac:spMkLst>
        </pc:spChg>
        <pc:spChg chg="mod">
          <ac:chgData name="Mollie Ambrose (Staff)" userId="ef54268d-0f32-4ce4-afc1-1bacb7e4e8f7" providerId="ADAL" clId="{8CD202F3-F524-4F07-A910-8E0F361C4A40}" dt="2024-04-23T09:17:00.121" v="89" actId="20577"/>
          <ac:spMkLst>
            <pc:docMk/>
            <pc:sldMk cId="123089539" sldId="256"/>
            <ac:spMk id="10" creationId="{00000000-0000-0000-0000-000000000000}"/>
          </ac:spMkLst>
        </pc:spChg>
        <pc:spChg chg="del">
          <ac:chgData name="Mollie Ambrose (Staff)" userId="ef54268d-0f32-4ce4-afc1-1bacb7e4e8f7" providerId="ADAL" clId="{8CD202F3-F524-4F07-A910-8E0F361C4A40}" dt="2024-04-23T09:21:01.939" v="238" actId="478"/>
          <ac:spMkLst>
            <pc:docMk/>
            <pc:sldMk cId="123089539" sldId="256"/>
            <ac:spMk id="16" creationId="{B6AE2E01-DC5C-A8E8-7216-2626F70124D8}"/>
          </ac:spMkLst>
        </pc:spChg>
        <pc:spChg chg="del">
          <ac:chgData name="Mollie Ambrose (Staff)" userId="ef54268d-0f32-4ce4-afc1-1bacb7e4e8f7" providerId="ADAL" clId="{8CD202F3-F524-4F07-A910-8E0F361C4A40}" dt="2024-04-23T09:21:03.892" v="240" actId="478"/>
          <ac:spMkLst>
            <pc:docMk/>
            <pc:sldMk cId="123089539" sldId="256"/>
            <ac:spMk id="18" creationId="{A31510F4-CCBE-0BF5-ECB9-D23439390C71}"/>
          </ac:spMkLst>
        </pc:spChg>
        <pc:spChg chg="del">
          <ac:chgData name="Mollie Ambrose (Staff)" userId="ef54268d-0f32-4ce4-afc1-1bacb7e4e8f7" providerId="ADAL" clId="{8CD202F3-F524-4F07-A910-8E0F361C4A40}" dt="2024-04-23T09:21:05.775" v="242" actId="478"/>
          <ac:spMkLst>
            <pc:docMk/>
            <pc:sldMk cId="123089539" sldId="256"/>
            <ac:spMk id="20" creationId="{CCF0738E-E225-F72F-E935-97480563FCED}"/>
          </ac:spMkLst>
        </pc:spChg>
        <pc:spChg chg="del">
          <ac:chgData name="Mollie Ambrose (Staff)" userId="ef54268d-0f32-4ce4-afc1-1bacb7e4e8f7" providerId="ADAL" clId="{8CD202F3-F524-4F07-A910-8E0F361C4A40}" dt="2024-04-23T09:21:07.617" v="244" actId="478"/>
          <ac:spMkLst>
            <pc:docMk/>
            <pc:sldMk cId="123089539" sldId="256"/>
            <ac:spMk id="22" creationId="{64A3D96F-3BE2-EFC9-0E9C-27C3498C2D87}"/>
          </ac:spMkLst>
        </pc:spChg>
        <pc:graphicFrameChg chg="mod modGraphic">
          <ac:chgData name="Mollie Ambrose (Staff)" userId="ef54268d-0f32-4ce4-afc1-1bacb7e4e8f7" providerId="ADAL" clId="{8CD202F3-F524-4F07-A910-8E0F361C4A40}" dt="2024-04-23T09:34:24.858" v="725" actId="404"/>
          <ac:graphicFrameMkLst>
            <pc:docMk/>
            <pc:sldMk cId="123089539" sldId="256"/>
            <ac:graphicFrameMk id="3" creationId="{00000000-0000-0000-0000-000000000000}"/>
          </ac:graphicFrameMkLst>
        </pc:graphicFrameChg>
        <pc:graphicFrameChg chg="mod modGraphic">
          <ac:chgData name="Mollie Ambrose (Staff)" userId="ef54268d-0f32-4ce4-afc1-1bacb7e4e8f7" providerId="ADAL" clId="{8CD202F3-F524-4F07-A910-8E0F361C4A40}" dt="2024-04-23T09:34:30.069" v="726" actId="113"/>
          <ac:graphicFrameMkLst>
            <pc:docMk/>
            <pc:sldMk cId="123089539" sldId="256"/>
            <ac:graphicFrameMk id="4" creationId="{00000000-0000-0000-0000-000000000000}"/>
          </ac:graphicFrameMkLst>
        </pc:graphicFrameChg>
        <pc:graphicFrameChg chg="mod modGraphic">
          <ac:chgData name="Mollie Ambrose (Staff)" userId="ef54268d-0f32-4ce4-afc1-1bacb7e4e8f7" providerId="ADAL" clId="{8CD202F3-F524-4F07-A910-8E0F361C4A40}" dt="2024-04-23T09:51:10.654" v="1974" actId="404"/>
          <ac:graphicFrameMkLst>
            <pc:docMk/>
            <pc:sldMk cId="123089539" sldId="256"/>
            <ac:graphicFrameMk id="8" creationId="{87A16600-9CE5-7D4D-9238-FE903140D703}"/>
          </ac:graphicFrameMkLst>
        </pc:graphicFrameChg>
        <pc:graphicFrameChg chg="mod modGraphic">
          <ac:chgData name="Mollie Ambrose (Staff)" userId="ef54268d-0f32-4ce4-afc1-1bacb7e4e8f7" providerId="ADAL" clId="{8CD202F3-F524-4F07-A910-8E0F361C4A40}" dt="2024-04-23T09:34:36.520" v="727" actId="1076"/>
          <ac:graphicFrameMkLst>
            <pc:docMk/>
            <pc:sldMk cId="123089539" sldId="256"/>
            <ac:graphicFrameMk id="12" creationId="{69CA7CF3-8EEF-264D-87EB-59BF2B62416F}"/>
          </ac:graphicFrameMkLst>
        </pc:graphicFrameChg>
        <pc:picChg chg="add mod">
          <ac:chgData name="Mollie Ambrose (Staff)" userId="ef54268d-0f32-4ce4-afc1-1bacb7e4e8f7" providerId="ADAL" clId="{8CD202F3-F524-4F07-A910-8E0F361C4A40}" dt="2024-04-23T09:33:15.687" v="703" actId="1076"/>
          <ac:picMkLst>
            <pc:docMk/>
            <pc:sldMk cId="123089539" sldId="256"/>
            <ac:picMk id="7" creationId="{811AE684-0E10-FB5F-06D7-E1E675C01247}"/>
          </ac:picMkLst>
        </pc:picChg>
        <pc:picChg chg="add mod">
          <ac:chgData name="Mollie Ambrose (Staff)" userId="ef54268d-0f32-4ce4-afc1-1bacb7e4e8f7" providerId="ADAL" clId="{8CD202F3-F524-4F07-A910-8E0F361C4A40}" dt="2024-04-23T09:34:46.967" v="730" actId="1076"/>
          <ac:picMkLst>
            <pc:docMk/>
            <pc:sldMk cId="123089539" sldId="256"/>
            <ac:picMk id="11" creationId="{EFDF8814-B9F1-A0C9-441B-4EA3AEC7C7AE}"/>
          </ac:picMkLst>
        </pc:picChg>
        <pc:picChg chg="add mod">
          <ac:chgData name="Mollie Ambrose (Staff)" userId="ef54268d-0f32-4ce4-afc1-1bacb7e4e8f7" providerId="ADAL" clId="{8CD202F3-F524-4F07-A910-8E0F361C4A40}" dt="2024-04-23T09:51:57.213" v="1978" actId="1076"/>
          <ac:picMkLst>
            <pc:docMk/>
            <pc:sldMk cId="123089539" sldId="256"/>
            <ac:picMk id="13" creationId="{C7DB90F8-7B85-D6E3-7FC1-BD0A30CE590A}"/>
          </ac:picMkLst>
        </pc:picChg>
        <pc:picChg chg="del">
          <ac:chgData name="Mollie Ambrose (Staff)" userId="ef54268d-0f32-4ce4-afc1-1bacb7e4e8f7" providerId="ADAL" clId="{8CD202F3-F524-4F07-A910-8E0F361C4A40}" dt="2024-04-23T09:20:57.796" v="235" actId="478"/>
          <ac:picMkLst>
            <pc:docMk/>
            <pc:sldMk cId="123089539" sldId="256"/>
            <ac:picMk id="1026" creationId="{AF28318A-D115-1C19-7823-C29464EBF36D}"/>
          </ac:picMkLst>
        </pc:picChg>
        <pc:picChg chg="del">
          <ac:chgData name="Mollie Ambrose (Staff)" userId="ef54268d-0f32-4ce4-afc1-1bacb7e4e8f7" providerId="ADAL" clId="{8CD202F3-F524-4F07-A910-8E0F361C4A40}" dt="2024-04-23T09:21:00.984" v="237" actId="478"/>
          <ac:picMkLst>
            <pc:docMk/>
            <pc:sldMk cId="123089539" sldId="256"/>
            <ac:picMk id="1028" creationId="{B9456CD1-B5E1-641D-0C9D-A294FD3D5777}"/>
          </ac:picMkLst>
        </pc:picChg>
        <pc:picChg chg="del">
          <ac:chgData name="Mollie Ambrose (Staff)" userId="ef54268d-0f32-4ce4-afc1-1bacb7e4e8f7" providerId="ADAL" clId="{8CD202F3-F524-4F07-A910-8E0F361C4A40}" dt="2024-04-23T09:21:02.696" v="239" actId="478"/>
          <ac:picMkLst>
            <pc:docMk/>
            <pc:sldMk cId="123089539" sldId="256"/>
            <ac:picMk id="1030" creationId="{756913F3-5A2A-C206-6075-0DC01116C4B2}"/>
          </ac:picMkLst>
        </pc:picChg>
        <pc:picChg chg="del">
          <ac:chgData name="Mollie Ambrose (Staff)" userId="ef54268d-0f32-4ce4-afc1-1bacb7e4e8f7" providerId="ADAL" clId="{8CD202F3-F524-4F07-A910-8E0F361C4A40}" dt="2024-04-23T09:21:04.613" v="241" actId="478"/>
          <ac:picMkLst>
            <pc:docMk/>
            <pc:sldMk cId="123089539" sldId="256"/>
            <ac:picMk id="1034" creationId="{1F296C35-D7A0-5613-1331-09193C0ED869}"/>
          </ac:picMkLst>
        </pc:picChg>
        <pc:picChg chg="del">
          <ac:chgData name="Mollie Ambrose (Staff)" userId="ef54268d-0f32-4ce4-afc1-1bacb7e4e8f7" providerId="ADAL" clId="{8CD202F3-F524-4F07-A910-8E0F361C4A40}" dt="2024-04-23T09:21:06.499" v="243" actId="478"/>
          <ac:picMkLst>
            <pc:docMk/>
            <pc:sldMk cId="123089539" sldId="256"/>
            <ac:picMk id="1038" creationId="{1197C02A-333C-AC6B-E702-FC4FABDD2BA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4/25/2024</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4/25/2024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4/25/2024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4/25/2024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4/25/2024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4/25/2024</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4/25/2024</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4/25/2024</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4/25/2024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4/25/2024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4/25/2024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4/25/2024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4/25/2024</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emf"/><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33346419"/>
              </p:ext>
            </p:extLst>
          </p:nvPr>
        </p:nvGraphicFramePr>
        <p:xfrm>
          <a:off x="279766" y="646159"/>
          <a:ext cx="2658105" cy="6117075"/>
        </p:xfrm>
        <a:graphic>
          <a:graphicData uri="http://schemas.openxmlformats.org/drawingml/2006/table">
            <a:tbl>
              <a:tblPr firstRow="1" bandRow="1">
                <a:tableStyleId>{5C22544A-7EE6-4342-B048-85BDC9FD1C3A}</a:tableStyleId>
              </a:tblPr>
              <a:tblGrid>
                <a:gridCol w="329702">
                  <a:extLst>
                    <a:ext uri="{9D8B030D-6E8A-4147-A177-3AD203B41FA5}">
                      <a16:colId xmlns:a16="http://schemas.microsoft.com/office/drawing/2014/main" val="20002"/>
                    </a:ext>
                  </a:extLst>
                </a:gridCol>
                <a:gridCol w="953443">
                  <a:extLst>
                    <a:ext uri="{9D8B030D-6E8A-4147-A177-3AD203B41FA5}">
                      <a16:colId xmlns:a16="http://schemas.microsoft.com/office/drawing/2014/main" val="20000"/>
                    </a:ext>
                  </a:extLst>
                </a:gridCol>
                <a:gridCol w="1374960">
                  <a:extLst>
                    <a:ext uri="{9D8B030D-6E8A-4147-A177-3AD203B41FA5}">
                      <a16:colId xmlns:a16="http://schemas.microsoft.com/office/drawing/2014/main" val="20001"/>
                    </a:ext>
                  </a:extLst>
                </a:gridCol>
              </a:tblGrid>
              <a:tr h="0">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GB" sz="1800" kern="1200" dirty="0">
                          <a:solidFill>
                            <a:schemeClr val="bg1"/>
                          </a:solidFill>
                          <a:effectLst/>
                          <a:latin typeface="+mn-lt"/>
                          <a:ea typeface="+mn-ea"/>
                          <a:cs typeface="+mn-cs"/>
                        </a:rPr>
                        <a:t>Vocabulary</a:t>
                      </a:r>
                      <a:endParaRPr lang="en-US" sz="1800" kern="1200" dirty="0">
                        <a:solidFill>
                          <a:schemeClr val="bg1"/>
                        </a:solidFill>
                        <a:effectLst/>
                        <a:latin typeface="+mn-lt"/>
                        <a:ea typeface="+mn-ea"/>
                        <a:cs typeface="+mn-cs"/>
                      </a:endParaRPr>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503808">
                <a:tc>
                  <a:txBody>
                    <a:bodyPr/>
                    <a:lstStyle/>
                    <a:p>
                      <a:pPr marL="0" algn="l" defTabSz="914400" rtl="0" eaLnBrk="1" latinLnBrk="0" hangingPunct="1"/>
                      <a:r>
                        <a:rPr lang="en-US" sz="1200" kern="1200" dirty="0">
                          <a:solidFill>
                            <a:schemeClr val="dk1"/>
                          </a:solidFill>
                          <a:effectLst/>
                          <a:latin typeface="+mn-lt"/>
                          <a:ea typeface="+mn-ea"/>
                          <a:cs typeface="+mn-cs"/>
                        </a:rPr>
                        <a:t>1</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dk1"/>
                          </a:solidFill>
                          <a:latin typeface="+mn-lt"/>
                          <a:ea typeface="+mn-ea"/>
                          <a:cs typeface="+mn-cs"/>
                        </a:rPr>
                        <a:t>River Ganges</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mn-lt"/>
                          <a:ea typeface="+mn-ea"/>
                          <a:cs typeface="+mn-cs"/>
                        </a:rPr>
                        <a:t>A river which is an important place to Hindus. Hindus make a pilgrimage to the River Ganges.</a:t>
                      </a:r>
                    </a:p>
                  </a:txBody>
                  <a:tcPr marL="74295" marR="74295" marT="37148" marB="37148"/>
                </a:tc>
                <a:extLst>
                  <a:ext uri="{0D108BD9-81ED-4DB2-BD59-A6C34878D82A}">
                    <a16:rowId xmlns:a16="http://schemas.microsoft.com/office/drawing/2014/main" val="10001"/>
                  </a:ext>
                </a:extLst>
              </a:tr>
              <a:tr h="503808">
                <a:tc>
                  <a:txBody>
                    <a:bodyPr/>
                    <a:lstStyle/>
                    <a:p>
                      <a:pPr marL="0" algn="l" defTabSz="914400" rtl="0" eaLnBrk="1" latinLnBrk="0" hangingPunct="1"/>
                      <a:r>
                        <a:rPr lang="en-US" sz="1200" kern="1200" dirty="0">
                          <a:solidFill>
                            <a:schemeClr val="dk1"/>
                          </a:solidFill>
                          <a:effectLst/>
                          <a:latin typeface="+mn-lt"/>
                          <a:ea typeface="+mn-ea"/>
                          <a:cs typeface="+mn-cs"/>
                        </a:rPr>
                        <a:t>2</a:t>
                      </a:r>
                    </a:p>
                  </a:txBody>
                  <a:tcPr marL="74295" marR="74295" marT="37148" marB="37148"/>
                </a:tc>
                <a:tc>
                  <a:txBody>
                    <a:bodyPr/>
                    <a:lstStyle/>
                    <a:p>
                      <a:pPr marL="0" algn="l" defTabSz="914400" rtl="0" eaLnBrk="1" latinLnBrk="0" hangingPunct="1"/>
                      <a:r>
                        <a:rPr lang="en-GB" sz="1200" b="1" kern="1200" dirty="0">
                          <a:solidFill>
                            <a:schemeClr val="dk1"/>
                          </a:solidFill>
                          <a:effectLst/>
                          <a:latin typeface="+mn-lt"/>
                          <a:ea typeface="+mn-ea"/>
                          <a:cs typeface="+mn-cs"/>
                        </a:rPr>
                        <a:t>Ritual </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effectLst/>
                          <a:latin typeface="+mn-lt"/>
                          <a:ea typeface="+mn-ea"/>
                          <a:cs typeface="+mn-cs"/>
                        </a:rPr>
                        <a:t>An activity that is carried out at special times within </a:t>
                      </a:r>
                      <a:r>
                        <a:rPr lang="en-GB" sz="1200" kern="1200">
                          <a:solidFill>
                            <a:schemeClr val="dk1"/>
                          </a:solidFill>
                          <a:effectLst/>
                          <a:latin typeface="+mn-lt"/>
                          <a:ea typeface="+mn-ea"/>
                          <a:cs typeface="+mn-cs"/>
                        </a:rPr>
                        <a:t>different religions.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a:solidFill>
                          <a:schemeClr val="dk1"/>
                        </a:solidFill>
                        <a:effectLst/>
                        <a:latin typeface="+mn-lt"/>
                        <a:ea typeface="+mn-ea"/>
                        <a:cs typeface="+mn-cs"/>
                      </a:endParaRPr>
                    </a:p>
                  </a:txBody>
                  <a:tcPr marL="74295" marR="74295" marT="37148" marB="37148"/>
                </a:tc>
                <a:extLst>
                  <a:ext uri="{0D108BD9-81ED-4DB2-BD59-A6C34878D82A}">
                    <a16:rowId xmlns:a16="http://schemas.microsoft.com/office/drawing/2014/main" val="10002"/>
                  </a:ext>
                </a:extLst>
              </a:tr>
              <a:tr h="588943">
                <a:tc>
                  <a:txBody>
                    <a:bodyPr/>
                    <a:lstStyle/>
                    <a:p>
                      <a:r>
                        <a:rPr lang="en-US" sz="1200" dirty="0"/>
                        <a:t>3</a:t>
                      </a:r>
                    </a:p>
                  </a:txBody>
                  <a:tcPr marL="74295" marR="74295" marT="37148" marB="37148"/>
                </a:tc>
                <a:tc>
                  <a:txBody>
                    <a:bodyPr/>
                    <a:lstStyle/>
                    <a:p>
                      <a:r>
                        <a:rPr lang="en-GB" sz="1200" b="1" dirty="0"/>
                        <a:t>Pilgrimage </a:t>
                      </a:r>
                    </a:p>
                  </a:txBody>
                  <a:tcPr marL="74295" marR="74295" marT="37148" marB="37148"/>
                </a:tc>
                <a:tc>
                  <a:txBody>
                    <a:bodyPr/>
                    <a:lstStyle/>
                    <a:p>
                      <a:r>
                        <a:rPr lang="en-GB" sz="1200" dirty="0"/>
                        <a:t>A journey people take to a special place within their religion.</a:t>
                      </a:r>
                    </a:p>
                    <a:p>
                      <a:endParaRPr lang="en-GB" sz="1200" dirty="0"/>
                    </a:p>
                  </a:txBody>
                  <a:tcPr marL="74295" marR="74295" marT="37148" marB="37148"/>
                </a:tc>
                <a:extLst>
                  <a:ext uri="{0D108BD9-81ED-4DB2-BD59-A6C34878D82A}">
                    <a16:rowId xmlns:a16="http://schemas.microsoft.com/office/drawing/2014/main" val="10003"/>
                  </a:ext>
                </a:extLst>
              </a:tr>
              <a:tr h="862702">
                <a:tc>
                  <a:txBody>
                    <a:bodyPr/>
                    <a:lstStyle/>
                    <a:p>
                      <a:r>
                        <a:rPr lang="en-US" sz="1200" dirty="0"/>
                        <a:t>4</a:t>
                      </a:r>
                    </a:p>
                  </a:txBody>
                  <a:tcPr marL="74295" marR="74295" marT="37148" marB="37148"/>
                </a:tc>
                <a:tc>
                  <a:txBody>
                    <a:bodyPr/>
                    <a:lstStyle/>
                    <a:p>
                      <a:r>
                        <a:rPr lang="en-GB" sz="1200" b="1" dirty="0" err="1"/>
                        <a:t>Divali</a:t>
                      </a:r>
                      <a:r>
                        <a:rPr lang="en-GB" sz="1200" b="1" dirty="0"/>
                        <a:t> </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A Hindu festival that celebrates good over evil and light over dark.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dirty="0"/>
                    </a:p>
                  </a:txBody>
                  <a:tcPr marL="74295" marR="74295" marT="37148" marB="37148"/>
                </a:tc>
                <a:extLst>
                  <a:ext uri="{0D108BD9-81ED-4DB2-BD59-A6C34878D82A}">
                    <a16:rowId xmlns:a16="http://schemas.microsoft.com/office/drawing/2014/main" val="10004"/>
                  </a:ext>
                </a:extLst>
              </a:tr>
              <a:tr h="1021195">
                <a:tc>
                  <a:txBody>
                    <a:bodyPr/>
                    <a:lstStyle/>
                    <a:p>
                      <a:r>
                        <a:rPr lang="en-US" sz="1100" dirty="0"/>
                        <a:t>5</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baseline="0" dirty="0">
                          <a:solidFill>
                            <a:schemeClr val="dk1"/>
                          </a:solidFill>
                          <a:latin typeface="+mn-lt"/>
                          <a:ea typeface="+mn-ea"/>
                          <a:cs typeface="+mn-cs"/>
                        </a:rPr>
                        <a:t>Brahman</a:t>
                      </a:r>
                      <a:endParaRPr lang="en-GB" sz="1000" b="1" dirty="0"/>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Is the concept of God in Hinduism.</a:t>
                      </a:r>
                    </a:p>
                  </a:txBody>
                  <a:tcPr marL="74295" marR="74295" marT="37148" marB="37148"/>
                </a:tc>
                <a:extLst>
                  <a:ext uri="{0D108BD9-81ED-4DB2-BD59-A6C34878D82A}">
                    <a16:rowId xmlns:a16="http://schemas.microsoft.com/office/drawing/2014/main" val="10005"/>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2928841994"/>
              </p:ext>
            </p:extLst>
          </p:nvPr>
        </p:nvGraphicFramePr>
        <p:xfrm>
          <a:off x="2966966" y="646159"/>
          <a:ext cx="3456931" cy="1936321"/>
        </p:xfrm>
        <a:graphic>
          <a:graphicData uri="http://schemas.openxmlformats.org/drawingml/2006/table">
            <a:tbl>
              <a:tblPr firstRow="1" bandRow="1">
                <a:tableStyleId>{93296810-A885-4BE3-A3E7-6D5BEEA58F35}</a:tableStyleId>
              </a:tblPr>
              <a:tblGrid>
                <a:gridCol w="3456931">
                  <a:extLst>
                    <a:ext uri="{9D8B030D-6E8A-4147-A177-3AD203B41FA5}">
                      <a16:colId xmlns:a16="http://schemas.microsoft.com/office/drawing/2014/main" val="20001"/>
                    </a:ext>
                  </a:extLst>
                </a:gridCol>
              </a:tblGrid>
              <a:tr h="442029">
                <a:tc>
                  <a:txBody>
                    <a:bodyPr/>
                    <a:lstStyle/>
                    <a:p>
                      <a:pPr algn="ctr"/>
                      <a:r>
                        <a:rPr lang="en-GB" sz="1800" b="1" kern="1200" dirty="0">
                          <a:solidFill>
                            <a:schemeClr val="lt1"/>
                          </a:solidFill>
                          <a:effectLst/>
                          <a:latin typeface="+mn-lt"/>
                          <a:ea typeface="+mn-ea"/>
                          <a:cs typeface="+mn-cs"/>
                        </a:rPr>
                        <a:t>What should I already know?</a:t>
                      </a:r>
                      <a:endParaRPr lang="en-GB" altLang="en-GB" dirty="0"/>
                    </a:p>
                  </a:txBody>
                  <a:tcPr marL="74295" marR="74295" marT="37148" marB="37148">
                    <a:solidFill>
                      <a:schemeClr val="accent2">
                        <a:lumMod val="60000"/>
                        <a:lumOff val="40000"/>
                      </a:schemeClr>
                    </a:solidFill>
                  </a:tcPr>
                </a:tc>
                <a:extLst>
                  <a:ext uri="{0D108BD9-81ED-4DB2-BD59-A6C34878D82A}">
                    <a16:rowId xmlns:a16="http://schemas.microsoft.com/office/drawing/2014/main" val="10000"/>
                  </a:ext>
                </a:extLst>
              </a:tr>
              <a:tr h="306059">
                <a:tc>
                  <a:txBody>
                    <a:bodyPr/>
                    <a:lstStyle/>
                    <a:p>
                      <a:r>
                        <a:rPr lang="en-GB" sz="1400" b="0" i="0" u="none" strike="noStrike" kern="1200" baseline="0" dirty="0">
                          <a:solidFill>
                            <a:schemeClr val="dk1"/>
                          </a:solidFill>
                          <a:latin typeface="+mn-lt"/>
                          <a:ea typeface="+mn-ea"/>
                          <a:cs typeface="+mn-cs"/>
                        </a:rPr>
                        <a:t>I should be able to tell you some of the things Hindus do during </a:t>
                      </a:r>
                      <a:r>
                        <a:rPr lang="en-GB" sz="1400" b="0" i="0" u="none" strike="noStrike" kern="1200" baseline="0" dirty="0" err="1">
                          <a:solidFill>
                            <a:schemeClr val="dk1"/>
                          </a:solidFill>
                          <a:latin typeface="+mn-lt"/>
                          <a:ea typeface="+mn-ea"/>
                          <a:cs typeface="+mn-cs"/>
                        </a:rPr>
                        <a:t>Divali</a:t>
                      </a:r>
                      <a:r>
                        <a:rPr lang="en-GB" sz="1400" b="0" i="0" u="none" strike="noStrike" kern="1200" baseline="0" dirty="0">
                          <a:solidFill>
                            <a:schemeClr val="dk1"/>
                          </a:solidFill>
                          <a:latin typeface="+mn-lt"/>
                          <a:ea typeface="+mn-ea"/>
                          <a:cs typeface="+mn-cs"/>
                        </a:rPr>
                        <a:t>.</a:t>
                      </a:r>
                    </a:p>
                    <a:p>
                      <a:endParaRPr lang="en-GB" sz="1800" b="0" i="0" u="none" strike="noStrike" kern="1200" baseline="0" dirty="0">
                        <a:solidFill>
                          <a:schemeClr val="dk1"/>
                        </a:solidFill>
                        <a:latin typeface="+mn-lt"/>
                        <a:ea typeface="+mn-ea"/>
                        <a:cs typeface="+mn-cs"/>
                      </a:endParaRPr>
                    </a:p>
                  </a:txBody>
                  <a:tcPr marL="68580" marR="68580" marT="0" marB="0">
                    <a:solidFill>
                      <a:schemeClr val="accent2">
                        <a:lumMod val="20000"/>
                        <a:lumOff val="80000"/>
                      </a:schemeClr>
                    </a:solidFill>
                  </a:tcPr>
                </a:tc>
                <a:extLst>
                  <a:ext uri="{0D108BD9-81ED-4DB2-BD59-A6C34878D82A}">
                    <a16:rowId xmlns:a16="http://schemas.microsoft.com/office/drawing/2014/main" val="10001"/>
                  </a:ext>
                </a:extLst>
              </a:tr>
              <a:tr h="793252">
                <a:tc>
                  <a:txBody>
                    <a:bodyPr/>
                    <a:lstStyle/>
                    <a:p>
                      <a:r>
                        <a:rPr lang="en-GB" sz="1400" b="0" i="0" u="none" strike="noStrike" kern="1200" baseline="0" dirty="0">
                          <a:solidFill>
                            <a:schemeClr val="dk1"/>
                          </a:solidFill>
                          <a:latin typeface="+mn-lt"/>
                          <a:ea typeface="+mn-ea"/>
                          <a:cs typeface="+mn-cs"/>
                        </a:rPr>
                        <a:t>I should be able to describe some of the ways Hindus celebrate </a:t>
                      </a:r>
                      <a:r>
                        <a:rPr lang="en-GB" sz="1400" b="0" i="0" u="none" strike="noStrike" kern="1200" baseline="0" dirty="0" err="1">
                          <a:solidFill>
                            <a:schemeClr val="dk1"/>
                          </a:solidFill>
                          <a:latin typeface="+mn-lt"/>
                          <a:ea typeface="+mn-ea"/>
                          <a:cs typeface="+mn-cs"/>
                        </a:rPr>
                        <a:t>Divali</a:t>
                      </a:r>
                      <a:r>
                        <a:rPr lang="en-GB" sz="1400" b="0" i="0" u="none" strike="noStrike" kern="1200" baseline="0" dirty="0">
                          <a:solidFill>
                            <a:schemeClr val="dk1"/>
                          </a:solidFill>
                          <a:latin typeface="+mn-lt"/>
                          <a:ea typeface="+mn-ea"/>
                          <a:cs typeface="+mn-cs"/>
                        </a:rPr>
                        <a:t> and start to explain how I think Hindu children might feel at </a:t>
                      </a:r>
                      <a:r>
                        <a:rPr lang="en-GB" sz="1400" b="0" i="0" u="none" strike="noStrike" kern="1200" baseline="0" dirty="0" err="1">
                          <a:solidFill>
                            <a:schemeClr val="dk1"/>
                          </a:solidFill>
                          <a:latin typeface="+mn-lt"/>
                          <a:ea typeface="+mn-ea"/>
                          <a:cs typeface="+mn-cs"/>
                        </a:rPr>
                        <a:t>Divali</a:t>
                      </a:r>
                      <a:endParaRPr lang="en-GB" sz="1400" kern="1200" dirty="0">
                        <a:solidFill>
                          <a:schemeClr val="dk1"/>
                        </a:solidFill>
                        <a:effectLst/>
                        <a:latin typeface="+mn-lt"/>
                        <a:ea typeface="+mn-ea"/>
                        <a:cs typeface="+mn-cs"/>
                      </a:endParaRPr>
                    </a:p>
                  </a:txBody>
                  <a:tcPr marL="68580" marR="68580" marT="0" marB="0">
                    <a:solidFill>
                      <a:schemeClr val="accent2">
                        <a:lumMod val="60000"/>
                        <a:lumOff val="40000"/>
                      </a:schemeClr>
                    </a:solidFill>
                  </a:tcPr>
                </a:tc>
                <a:extLst>
                  <a:ext uri="{0D108BD9-81ED-4DB2-BD59-A6C34878D82A}">
                    <a16:rowId xmlns:a16="http://schemas.microsoft.com/office/drawing/2014/main" val="10002"/>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1805421189"/>
              </p:ext>
            </p:extLst>
          </p:nvPr>
        </p:nvGraphicFramePr>
        <p:xfrm>
          <a:off x="6452991" y="646159"/>
          <a:ext cx="3350023" cy="5930010"/>
        </p:xfrm>
        <a:graphic>
          <a:graphicData uri="http://schemas.openxmlformats.org/drawingml/2006/table">
            <a:tbl>
              <a:tblPr firstRow="1" bandRow="1">
                <a:tableStyleId>{F5AB1C69-6EDB-4FF4-983F-18BD219EF322}</a:tableStyleId>
              </a:tblPr>
              <a:tblGrid>
                <a:gridCol w="361003">
                  <a:extLst>
                    <a:ext uri="{9D8B030D-6E8A-4147-A177-3AD203B41FA5}">
                      <a16:colId xmlns:a16="http://schemas.microsoft.com/office/drawing/2014/main" val="3034729171"/>
                    </a:ext>
                  </a:extLst>
                </a:gridCol>
                <a:gridCol w="2989020">
                  <a:extLst>
                    <a:ext uri="{9D8B030D-6E8A-4147-A177-3AD203B41FA5}">
                      <a16:colId xmlns:a16="http://schemas.microsoft.com/office/drawing/2014/main" val="771789285"/>
                    </a:ext>
                  </a:extLst>
                </a:gridCol>
              </a:tblGrid>
              <a:tr h="382650">
                <a:tc gridSpan="2">
                  <a:txBody>
                    <a:bodyPr/>
                    <a:lstStyle/>
                    <a:p>
                      <a:pPr algn="ctr"/>
                      <a:r>
                        <a:rPr lang="en-GB" sz="1800" b="1" kern="1200" dirty="0">
                          <a:solidFill>
                            <a:schemeClr val="lt1"/>
                          </a:solidFill>
                          <a:effectLst/>
                          <a:latin typeface="+mn-lt"/>
                          <a:ea typeface="+mn-ea"/>
                          <a:cs typeface="+mn-cs"/>
                        </a:rPr>
                        <a:t>Key</a:t>
                      </a:r>
                      <a:r>
                        <a:rPr lang="en-GB" sz="1800" b="1" kern="1200" baseline="0" dirty="0">
                          <a:solidFill>
                            <a:schemeClr val="lt1"/>
                          </a:solidFill>
                          <a:effectLst/>
                          <a:latin typeface="+mn-lt"/>
                          <a:ea typeface="+mn-ea"/>
                          <a:cs typeface="+mn-cs"/>
                        </a:rPr>
                        <a:t> Knowledge </a:t>
                      </a:r>
                      <a:endParaRPr lang="en-US" sz="1800" dirty="0"/>
                    </a:p>
                  </a:txBody>
                  <a:tcPr marL="74295" marR="74295" marT="37148" marB="37148">
                    <a:solidFill>
                      <a:schemeClr val="accent4">
                        <a:lumMod val="40000"/>
                        <a:lumOff val="60000"/>
                      </a:schemeClr>
                    </a:solidFill>
                  </a:tcPr>
                </a:tc>
                <a:tc hMerge="1">
                  <a:txBody>
                    <a:bodyPr/>
                    <a:lstStyle/>
                    <a:p>
                      <a:endParaRPr lang="en-US"/>
                    </a:p>
                  </a:txBody>
                  <a:tcPr/>
                </a:tc>
                <a:extLst>
                  <a:ext uri="{0D108BD9-81ED-4DB2-BD59-A6C34878D82A}">
                    <a16:rowId xmlns:a16="http://schemas.microsoft.com/office/drawing/2014/main" val="2106910169"/>
                  </a:ext>
                </a:extLst>
              </a:tr>
              <a:tr h="692331">
                <a:tc>
                  <a:txBody>
                    <a:bodyPr/>
                    <a:lstStyle/>
                    <a:p>
                      <a:r>
                        <a:rPr lang="en-US" sz="1400" b="0" dirty="0"/>
                        <a:t>1</a:t>
                      </a:r>
                    </a:p>
                  </a:txBody>
                  <a:tcPr marL="74295" marR="74295" marT="37148" marB="37148">
                    <a:solidFill>
                      <a:schemeClr val="accent4">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effectLst/>
                          <a:latin typeface="+mn-lt"/>
                          <a:ea typeface="+mn-ea"/>
                          <a:cs typeface="+mn-cs"/>
                        </a:rPr>
                        <a:t>Hindu legend says that the Goddess Ganga had the power to purify anything that touched her. The River Ganges is said to purify Hindu’s and their sins are forgiven.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dk1"/>
                        </a:solidFill>
                        <a:effectLst/>
                        <a:latin typeface="+mn-lt"/>
                        <a:ea typeface="+mn-ea"/>
                        <a:cs typeface="+mn-cs"/>
                      </a:endParaRPr>
                    </a:p>
                  </a:txBody>
                  <a:tcPr marL="68580" marR="68580" marT="0" marB="0">
                    <a:solidFill>
                      <a:schemeClr val="accent4">
                        <a:lumMod val="20000"/>
                        <a:lumOff val="80000"/>
                      </a:schemeClr>
                    </a:solidFill>
                  </a:tcPr>
                </a:tc>
                <a:extLst>
                  <a:ext uri="{0D108BD9-81ED-4DB2-BD59-A6C34878D82A}">
                    <a16:rowId xmlns:a16="http://schemas.microsoft.com/office/drawing/2014/main" val="3401584818"/>
                  </a:ext>
                </a:extLst>
              </a:tr>
              <a:tr h="535557">
                <a:tc>
                  <a:txBody>
                    <a:bodyPr/>
                    <a:lstStyle/>
                    <a:p>
                      <a:r>
                        <a:rPr lang="en-US" sz="1400" b="0" dirty="0"/>
                        <a:t>2</a:t>
                      </a:r>
                    </a:p>
                  </a:txBody>
                  <a:tcPr marL="74295" marR="74295" marT="37148" marB="37148">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effectLst/>
                          <a:latin typeface="+mn-lt"/>
                          <a:ea typeface="+mn-ea"/>
                          <a:cs typeface="+mn-cs"/>
                        </a:rPr>
                        <a:t>A Hindu ritual that occurs at the River Ganges is bathing. Hindus believe that this washes away sins and purifies the soul. Spreading someone’s ashes in the water may also improve their karma.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dk1"/>
                        </a:solidFill>
                        <a:effectLst/>
                        <a:latin typeface="+mn-lt"/>
                        <a:ea typeface="+mn-ea"/>
                        <a:cs typeface="+mn-cs"/>
                      </a:endParaRPr>
                    </a:p>
                  </a:txBody>
                  <a:tcPr marL="68580" marR="68580" marT="0" marB="0">
                    <a:solidFill>
                      <a:schemeClr val="accent4">
                        <a:lumMod val="40000"/>
                        <a:lumOff val="60000"/>
                      </a:schemeClr>
                    </a:solidFill>
                  </a:tcPr>
                </a:tc>
                <a:extLst>
                  <a:ext uri="{0D108BD9-81ED-4DB2-BD59-A6C34878D82A}">
                    <a16:rowId xmlns:a16="http://schemas.microsoft.com/office/drawing/2014/main" val="2075142700"/>
                  </a:ext>
                </a:extLst>
              </a:tr>
              <a:tr h="854353">
                <a:tc>
                  <a:txBody>
                    <a:bodyPr/>
                    <a:lstStyle/>
                    <a:p>
                      <a:r>
                        <a:rPr lang="en-US" sz="1400" b="0" dirty="0"/>
                        <a:t>3</a:t>
                      </a:r>
                    </a:p>
                  </a:txBody>
                  <a:tcPr marL="74295" marR="74295" marT="37148" marB="37148">
                    <a:solidFill>
                      <a:schemeClr val="accent4">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effectLst/>
                          <a:latin typeface="+mn-lt"/>
                          <a:ea typeface="+mn-ea"/>
                          <a:cs typeface="+mn-cs"/>
                        </a:rPr>
                        <a:t>Some activities that Hindus takes part in at the River Ganges are collecting water, making offerings, hold funerals, think about the cycle of life and death  and bathing in the water. This is because Hindus believe that Brahman is in the water helping them to get clean and be a good person.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dk1"/>
                        </a:solidFill>
                        <a:effectLst/>
                        <a:latin typeface="+mn-lt"/>
                        <a:ea typeface="+mn-ea"/>
                        <a:cs typeface="+mn-cs"/>
                      </a:endParaRPr>
                    </a:p>
                  </a:txBody>
                  <a:tcPr marL="68580" marR="68580" marT="0" marB="0">
                    <a:solidFill>
                      <a:schemeClr val="accent4">
                        <a:lumMod val="20000"/>
                        <a:lumOff val="80000"/>
                      </a:schemeClr>
                    </a:solidFill>
                  </a:tcPr>
                </a:tc>
                <a:extLst>
                  <a:ext uri="{0D108BD9-81ED-4DB2-BD59-A6C34878D82A}">
                    <a16:rowId xmlns:a16="http://schemas.microsoft.com/office/drawing/2014/main" val="3734594781"/>
                  </a:ext>
                </a:extLst>
              </a:tr>
              <a:tr h="410898">
                <a:tc>
                  <a:txBody>
                    <a:bodyPr/>
                    <a:lstStyle/>
                    <a:p>
                      <a:r>
                        <a:rPr lang="en-US" sz="1400" b="0" dirty="0"/>
                        <a:t>4</a:t>
                      </a:r>
                    </a:p>
                  </a:txBody>
                  <a:tcPr marL="74295" marR="74295" marT="37148" marB="37148">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effectLst/>
                          <a:latin typeface="+mn-lt"/>
                          <a:ea typeface="+mn-ea"/>
                          <a:cs typeface="+mn-cs"/>
                        </a:rPr>
                        <a:t>Hindus believe that the river Ganga is able to provide salvation and forgiveness.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dk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dk1"/>
                        </a:solidFill>
                        <a:effectLst/>
                        <a:latin typeface="+mn-lt"/>
                        <a:ea typeface="+mn-ea"/>
                        <a:cs typeface="+mn-cs"/>
                      </a:endParaRPr>
                    </a:p>
                  </a:txBody>
                  <a:tcPr marL="68580" marR="68580" marT="0" marB="0">
                    <a:solidFill>
                      <a:schemeClr val="accent4">
                        <a:lumMod val="40000"/>
                        <a:lumOff val="60000"/>
                      </a:schemeClr>
                    </a:solidFill>
                  </a:tcPr>
                </a:tc>
                <a:extLst>
                  <a:ext uri="{0D108BD9-81ED-4DB2-BD59-A6C34878D82A}">
                    <a16:rowId xmlns:a16="http://schemas.microsoft.com/office/drawing/2014/main" val="1398772385"/>
                  </a:ext>
                </a:extLst>
              </a:tr>
            </a:tbl>
          </a:graphicData>
        </a:graphic>
      </p:graphicFrame>
      <p:sp>
        <p:nvSpPr>
          <p:cNvPr id="10" name="Rectangle 1"/>
          <p:cNvSpPr>
            <a:spLocks noChangeArrowheads="1"/>
          </p:cNvSpPr>
          <p:nvPr/>
        </p:nvSpPr>
        <p:spPr bwMode="auto">
          <a:xfrm>
            <a:off x="559724" y="46869"/>
            <a:ext cx="874232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r>
              <a:rPr kumimoji="0" lang="en-GB" altLang="en-US" sz="1400" b="1" i="0" u="none" strike="noStrike" cap="none" normalizeH="0" baseline="0" dirty="0">
                <a:ln>
                  <a:noFill/>
                </a:ln>
                <a:solidFill>
                  <a:srgbClr val="000000"/>
                </a:solidFill>
                <a:effectLst/>
                <a:latin typeface="Arial" pitchFamily="34" charset="0"/>
                <a:ea typeface="Calibri" pitchFamily="34" charset="0"/>
                <a:cs typeface="Arial" panose="020B0604020202020204" pitchFamily="34" charset="0"/>
              </a:rPr>
              <a:t>RE </a:t>
            </a:r>
            <a:r>
              <a:rPr lang="en-GB" sz="1400" b="1" dirty="0">
                <a:latin typeface="Arial" panose="020B0604020202020204" pitchFamily="34" charset="0"/>
                <a:cs typeface="Arial" panose="020B0604020202020204" pitchFamily="34" charset="0"/>
              </a:rPr>
              <a:t> (Summer 2)  YEAR  3 – Hinduism  </a:t>
            </a:r>
          </a:p>
          <a:p>
            <a:pPr algn="ctr"/>
            <a:r>
              <a:rPr lang="en-GB" sz="1600" b="1" i="0" u="none" strike="noStrike" baseline="0" dirty="0">
                <a:latin typeface="ArialMT"/>
              </a:rPr>
              <a:t>Would visiting the River Ganges feel special to a non-Hindu?</a:t>
            </a:r>
            <a:endParaRPr lang="en-GB" sz="1200" b="1" dirty="0">
              <a:latin typeface="Arial" panose="020B0604020202020204" pitchFamily="34" charset="0"/>
              <a:cs typeface="Arial" panose="020B0604020202020204" pitchFamily="34" charset="0"/>
            </a:endParaRPr>
          </a:p>
        </p:txBody>
      </p:sp>
      <p:pic>
        <p:nvPicPr>
          <p:cNvPr id="14" name="Picture 13"/>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300625" y="20866"/>
            <a:ext cx="518198" cy="510883"/>
          </a:xfrm>
          <a:prstGeom prst="rect">
            <a:avLst/>
          </a:prstGeom>
        </p:spPr>
      </p:pic>
      <p:pic>
        <p:nvPicPr>
          <p:cNvPr id="15" name="Picture 14"/>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9140443" y="10985"/>
            <a:ext cx="518198" cy="510883"/>
          </a:xfrm>
          <a:prstGeom prst="rect">
            <a:avLst/>
          </a:prstGeom>
        </p:spPr>
      </p:pic>
      <p:graphicFrame>
        <p:nvGraphicFramePr>
          <p:cNvPr id="12" name="Table 11">
            <a:extLst>
              <a:ext uri="{FF2B5EF4-FFF2-40B4-BE49-F238E27FC236}">
                <a16:creationId xmlns:a16="http://schemas.microsoft.com/office/drawing/2014/main" id="{69CA7CF3-8EEF-264D-87EB-59BF2B62416F}"/>
              </a:ext>
            </a:extLst>
          </p:cNvPr>
          <p:cNvGraphicFramePr>
            <a:graphicFrameLocks noGrp="1"/>
          </p:cNvGraphicFramePr>
          <p:nvPr>
            <p:extLst>
              <p:ext uri="{D42A27DB-BD31-4B8C-83A1-F6EECF244321}">
                <p14:modId xmlns:p14="http://schemas.microsoft.com/office/powerpoint/2010/main" val="3379386070"/>
              </p:ext>
            </p:extLst>
          </p:nvPr>
        </p:nvGraphicFramePr>
        <p:xfrm>
          <a:off x="2966965" y="2524010"/>
          <a:ext cx="3456930" cy="2470857"/>
        </p:xfrm>
        <a:graphic>
          <a:graphicData uri="http://schemas.openxmlformats.org/drawingml/2006/table">
            <a:tbl>
              <a:tblPr firstRow="1" bandRow="1">
                <a:tableStyleId>{93296810-A885-4BE3-A3E7-6D5BEEA58F35}</a:tableStyleId>
              </a:tblPr>
              <a:tblGrid>
                <a:gridCol w="3456930">
                  <a:extLst>
                    <a:ext uri="{9D8B030D-6E8A-4147-A177-3AD203B41FA5}">
                      <a16:colId xmlns:a16="http://schemas.microsoft.com/office/drawing/2014/main" val="20001"/>
                    </a:ext>
                  </a:extLst>
                </a:gridCol>
              </a:tblGrid>
              <a:tr h="332997">
                <a:tc>
                  <a:txBody>
                    <a:bodyPr/>
                    <a:lstStyle/>
                    <a:p>
                      <a:pPr algn="ctr"/>
                      <a:r>
                        <a:rPr lang="en-GB" sz="1800" b="1" kern="1200" dirty="0">
                          <a:solidFill>
                            <a:schemeClr val="lt1"/>
                          </a:solidFill>
                          <a:effectLst/>
                          <a:latin typeface="+mn-lt"/>
                          <a:ea typeface="+mn-ea"/>
                          <a:cs typeface="+mn-cs"/>
                        </a:rPr>
                        <a:t>Key Questions</a:t>
                      </a:r>
                      <a:endParaRPr lang="en-GB" altLang="en-GB" dirty="0"/>
                    </a:p>
                  </a:txBody>
                  <a:tcPr marL="74295" marR="74295" marT="37148" marB="37148"/>
                </a:tc>
                <a:extLst>
                  <a:ext uri="{0D108BD9-81ED-4DB2-BD59-A6C34878D82A}">
                    <a16:rowId xmlns:a16="http://schemas.microsoft.com/office/drawing/2014/main" val="10000"/>
                  </a:ext>
                </a:extLst>
              </a:tr>
              <a:tr h="349372">
                <a:tc>
                  <a:txBody>
                    <a:bodyPr/>
                    <a:lstStyle/>
                    <a:p>
                      <a:r>
                        <a:rPr lang="en-GB" sz="1400" b="0" i="0" u="none" strike="noStrike" kern="1200" baseline="0" dirty="0">
                          <a:solidFill>
                            <a:schemeClr val="dk1"/>
                          </a:solidFill>
                          <a:latin typeface="+mn-lt"/>
                          <a:ea typeface="+mn-ea"/>
                          <a:cs typeface="+mn-cs"/>
                        </a:rPr>
                        <a:t>What does God look like to Hindus?</a:t>
                      </a:r>
                      <a:endParaRPr lang="en-GB" sz="1100" b="1" dirty="0">
                        <a:latin typeface="Arial" panose="020B0604020202020204" pitchFamily="34" charset="0"/>
                        <a:cs typeface="Arial" panose="020B0604020202020204" pitchFamily="34" charset="0"/>
                      </a:endParaRPr>
                    </a:p>
                  </a:txBody>
                  <a:tcPr marL="68580" marR="68580" marT="0" marB="0"/>
                </a:tc>
                <a:extLst>
                  <a:ext uri="{0D108BD9-81ED-4DB2-BD59-A6C34878D82A}">
                    <a16:rowId xmlns:a16="http://schemas.microsoft.com/office/drawing/2014/main" val="10001"/>
                  </a:ext>
                </a:extLst>
              </a:tr>
              <a:tr h="280800">
                <a:tc>
                  <a:txBody>
                    <a:bodyPr/>
                    <a:lstStyle/>
                    <a:p>
                      <a:r>
                        <a:rPr lang="en-GB" sz="1400" b="0" i="0" u="none" strike="noStrike" kern="1200" baseline="0" dirty="0">
                          <a:solidFill>
                            <a:schemeClr val="dk1"/>
                          </a:solidFill>
                          <a:latin typeface="+mn-lt"/>
                          <a:ea typeface="+mn-ea"/>
                          <a:cs typeface="+mn-cs"/>
                        </a:rPr>
                        <a:t>What is Brahman? What/Who is Vishnu? Who is Shiva? </a:t>
                      </a:r>
                      <a:r>
                        <a:rPr lang="en-GB" sz="1800" b="0" i="0" u="none" strike="noStrike" kern="1200" baseline="0" dirty="0">
                          <a:solidFill>
                            <a:schemeClr val="dk1"/>
                          </a:solidFill>
                          <a:latin typeface="+mn-lt"/>
                          <a:ea typeface="+mn-ea"/>
                          <a:cs typeface="+mn-cs"/>
                        </a:rPr>
                        <a:t>	</a:t>
                      </a:r>
                    </a:p>
                  </a:txBody>
                  <a:tcPr marL="68580" marR="68580" marT="0" marB="0"/>
                </a:tc>
                <a:extLst>
                  <a:ext uri="{0D108BD9-81ED-4DB2-BD59-A6C34878D82A}">
                    <a16:rowId xmlns:a16="http://schemas.microsoft.com/office/drawing/2014/main" val="1575539790"/>
                  </a:ext>
                </a:extLst>
              </a:tr>
              <a:tr h="40760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What qualities is it important for a God to have?</a:t>
                      </a:r>
                    </a:p>
                  </a:txBody>
                  <a:tcPr marL="68580" marR="68580" marT="0" marB="0"/>
                </a:tc>
                <a:extLst>
                  <a:ext uri="{0D108BD9-81ED-4DB2-BD59-A6C34878D82A}">
                    <a16:rowId xmlns:a16="http://schemas.microsoft.com/office/drawing/2014/main" val="10002"/>
                  </a:ext>
                </a:extLst>
              </a:tr>
              <a:tr h="40760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Why is pilgrimage important to Hindus?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3140296742"/>
                  </a:ext>
                </a:extLst>
              </a:tr>
              <a:tr h="43174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none" strike="noStrike" kern="1200" baseline="0" dirty="0">
                          <a:solidFill>
                            <a:schemeClr val="dk1"/>
                          </a:solidFill>
                          <a:latin typeface="+mn-lt"/>
                          <a:ea typeface="+mn-ea"/>
                          <a:cs typeface="+mn-cs"/>
                        </a:rPr>
                        <a:t>Why would non-Hindu people want to travel to the River Ganges?</a:t>
                      </a:r>
                    </a:p>
                  </a:txBody>
                  <a:tcPr marL="68580" marR="68580" marT="0" marB="0"/>
                </a:tc>
                <a:extLst>
                  <a:ext uri="{0D108BD9-81ED-4DB2-BD59-A6C34878D82A}">
                    <a16:rowId xmlns:a16="http://schemas.microsoft.com/office/drawing/2014/main" val="3098714584"/>
                  </a:ext>
                </a:extLst>
              </a:tr>
            </a:tbl>
          </a:graphicData>
        </a:graphic>
      </p:graphicFrame>
      <p:pic>
        <p:nvPicPr>
          <p:cNvPr id="6" name="Picture 5">
            <a:extLst>
              <a:ext uri="{FF2B5EF4-FFF2-40B4-BE49-F238E27FC236}">
                <a16:creationId xmlns:a16="http://schemas.microsoft.com/office/drawing/2014/main" id="{609616DE-196C-81E9-5239-5FB26EB68818}"/>
              </a:ext>
            </a:extLst>
          </p:cNvPr>
          <p:cNvPicPr>
            <a:picLocks noChangeAspect="1"/>
          </p:cNvPicPr>
          <p:nvPr/>
        </p:nvPicPr>
        <p:blipFill rotWithShape="1">
          <a:blip r:embed="rId5"/>
          <a:srcRect t="5341" b="6428"/>
          <a:stretch/>
        </p:blipFill>
        <p:spPr>
          <a:xfrm>
            <a:off x="3322774" y="5017558"/>
            <a:ext cx="2658105" cy="1936321"/>
          </a:xfrm>
          <a:prstGeom prst="rect">
            <a:avLst/>
          </a:prstGeom>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345</Words>
  <Application>Microsoft Office PowerPoint</Application>
  <PresentationFormat>A4 Paper (210x297 mm)</PresentationFormat>
  <Paragraphs>39</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ArialMT</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Miss Ambrose (Staff)</cp:lastModifiedBy>
  <cp:revision>87</cp:revision>
  <cp:lastPrinted>2017-10-30T10:21:12Z</cp:lastPrinted>
  <dcterms:created xsi:type="dcterms:W3CDTF">2017-10-15T20:56:30Z</dcterms:created>
  <dcterms:modified xsi:type="dcterms:W3CDTF">2024-04-25T10:21:01Z</dcterms:modified>
</cp:coreProperties>
</file>