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DF06CC-F615-344D-BBF5-EB517627AA3C}" v="894" dt="2022-02-27T16:12:42.228"/>
    <p1510:client id="{641AF45A-AECD-734D-E4C0-222E864CF953}" v="5" dt="2022-03-14T17:24:35.378"/>
    <p1510:client id="{6600D5A2-3096-E476-9C4C-2A1ADF69BB7C}" v="647" dt="2022-05-12T17:56:55.502"/>
    <p1510:client id="{6CEC933D-E1E3-863A-D394-774D640F190E}" v="6" dt="2022-01-20T08:18:25.033"/>
    <p1510:client id="{87F5E4A6-2B18-90DC-CC8E-F0900B2DDC96}" v="150" dt="2022-05-13T14:54:50.218"/>
    <p1510:client id="{CB6D9910-213E-034C-62DC-650018210996}" v="4" dt="2023-04-24T15:35:24.601"/>
    <p1510:client id="{AFC99456-1E3C-8F18-3BF0-80DFEE46A346}" v="800" dt="2022-01-19T15:33:15.949"/>
    <p1510:client id="{A7554F42-9D7E-E2BE-8DA0-B8BBCD2F990F}" v="1258" dt="2022-01-16T20:17:27.102"/>
    <p1510:client id="{D87F54B1-593E-4484-9E5D-C0773342C0EB}" v="700" dt="2022-05-12T05:55:36.3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–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108" d="100"/>
          <a:sy n="108" d="100"/>
        </p:scale>
        <p:origin x="100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134" y="71256"/>
            <a:ext cx="8267700" cy="273090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1800" b="1" dirty="0"/>
              <a:t>Year One |	Science | Spring  Term 2 | Caring for the planet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411293"/>
              </p:ext>
            </p:extLst>
          </p:nvPr>
        </p:nvGraphicFramePr>
        <p:xfrm>
          <a:off x="196952" y="398043"/>
          <a:ext cx="2544813" cy="156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08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600" dirty="0">
                          <a:latin typeface="Comic Sans MS"/>
                        </a:rPr>
                        <a:t>Prior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35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Children in reception learn to reuse and recycle.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Children learn to respect their environment and keep it clean and tidy.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295036"/>
              </p:ext>
            </p:extLst>
          </p:nvPr>
        </p:nvGraphicFramePr>
        <p:xfrm>
          <a:off x="199793" y="2366687"/>
          <a:ext cx="2550506" cy="380619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6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376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6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Earth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The planet we live on.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Plant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A living thing growing in soil.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Animal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A living creature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Helpful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An action that is useful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Harmful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An action that causes hurt or damage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Recycle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To use rubbish again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Reuse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To use again or more than once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991868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endParaRPr lang="en-GB" altLang="en-GB" sz="1400" b="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95809636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042461"/>
              </p:ext>
            </p:extLst>
          </p:nvPr>
        </p:nvGraphicFramePr>
        <p:xfrm>
          <a:off x="3069578" y="534753"/>
          <a:ext cx="6344046" cy="159829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22399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71336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41112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Comic Sans MS"/>
                        </a:rPr>
                        <a:t>Key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23407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Everyone should look after the Planet. Some actions help the planet while others harm </a:t>
                      </a:r>
                      <a:r>
                        <a:rPr lang="en-GB" sz="1400">
                          <a:latin typeface="Comic Sans MS"/>
                        </a:rPr>
                        <a:t>the planet. </a:t>
                      </a:r>
                      <a:endParaRPr lang="en-GB" sz="1400" dirty="0">
                        <a:latin typeface="Comic Sans MS"/>
                      </a:endParaRPr>
                    </a:p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31389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Looking after the planet helps care for humans, other animals and plants. </a:t>
                      </a:r>
                    </a:p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</a:tbl>
          </a:graphicData>
        </a:graphic>
      </p:graphicFrame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F8FAAA60-1738-471F-B64D-0E9BE6328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162857"/>
              </p:ext>
            </p:extLst>
          </p:nvPr>
        </p:nvGraphicFramePr>
        <p:xfrm>
          <a:off x="3013074" y="2743243"/>
          <a:ext cx="3387136" cy="305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3568">
                  <a:extLst>
                    <a:ext uri="{9D8B030D-6E8A-4147-A177-3AD203B41FA5}">
                      <a16:colId xmlns:a16="http://schemas.microsoft.com/office/drawing/2014/main" val="3870417273"/>
                    </a:ext>
                  </a:extLst>
                </a:gridCol>
                <a:gridCol w="1693568">
                  <a:extLst>
                    <a:ext uri="{9D8B030D-6E8A-4147-A177-3AD203B41FA5}">
                      <a16:colId xmlns:a16="http://schemas.microsoft.com/office/drawing/2014/main" val="289642736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/>
                        </a:rPr>
                        <a:t>Key Science Skills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420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Observe over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38160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882086"/>
                  </a:ext>
                </a:extLst>
              </a:tr>
            </a:tbl>
          </a:graphicData>
        </a:graphic>
      </p:graphicFrame>
      <p:pic>
        <p:nvPicPr>
          <p:cNvPr id="25" name="Picture 25" descr="A pineapple on a plate&#10;&#10;Description automatically generated">
            <a:extLst>
              <a:ext uri="{FF2B5EF4-FFF2-40B4-BE49-F238E27FC236}">
                <a16:creationId xmlns:a16="http://schemas.microsoft.com/office/drawing/2014/main" id="{125C817C-3E7D-4599-A969-7162EF571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00" y="3362"/>
            <a:ext cx="655521" cy="646420"/>
          </a:xfrm>
          <a:prstGeom prst="rect">
            <a:avLst/>
          </a:prstGeom>
        </p:spPr>
      </p:pic>
      <p:pic>
        <p:nvPicPr>
          <p:cNvPr id="29" name="Picture 25" descr="A pineapple on a plate&#10;&#10;Description automatically generated">
            <a:extLst>
              <a:ext uri="{FF2B5EF4-FFF2-40B4-BE49-F238E27FC236}">
                <a16:creationId xmlns:a16="http://schemas.microsoft.com/office/drawing/2014/main" id="{D543F337-DBC8-4703-B137-B1BDA04AC2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8679" y="3362"/>
            <a:ext cx="655521" cy="646420"/>
          </a:xfrm>
          <a:prstGeom prst="rect">
            <a:avLst/>
          </a:prstGeom>
        </p:spPr>
      </p:pic>
      <p:pic>
        <p:nvPicPr>
          <p:cNvPr id="12" name="Picture 12" descr="Icon&#10;&#10;Description automatically generated">
            <a:extLst>
              <a:ext uri="{FF2B5EF4-FFF2-40B4-BE49-F238E27FC236}">
                <a16:creationId xmlns:a16="http://schemas.microsoft.com/office/drawing/2014/main" id="{D9C6DCE3-FD58-A2AB-2911-432BD594BA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9258" y="3190484"/>
            <a:ext cx="1105227" cy="1039746"/>
          </a:xfrm>
          <a:prstGeom prst="rect">
            <a:avLst/>
          </a:prstGeom>
        </p:spPr>
      </p:pic>
      <p:pic>
        <p:nvPicPr>
          <p:cNvPr id="14" name="Picture 14" descr="Icon&#10;&#10;Description automatically generated">
            <a:extLst>
              <a:ext uri="{FF2B5EF4-FFF2-40B4-BE49-F238E27FC236}">
                <a16:creationId xmlns:a16="http://schemas.microsoft.com/office/drawing/2014/main" id="{66502C9D-2055-A36E-19D0-0C15B13993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9258" y="4561234"/>
            <a:ext cx="1105546" cy="103022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C3B3525-D7BC-4540-A76E-DEADA57EE2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4716" y="2558387"/>
            <a:ext cx="1605118" cy="147922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F4E8069-0EF2-43D8-B752-6C3D9045C0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2985" y="4465496"/>
            <a:ext cx="2916188" cy="147922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8A73ED3-3844-4B33-837E-DC9BE17F0C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7260" y="3082887"/>
            <a:ext cx="1752950" cy="138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5070</TotalTime>
  <Words>132</Words>
  <Application>Microsoft Office PowerPoint</Application>
  <PresentationFormat>A4 Paper (210x297 mm)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Year One | Science | Spring  Term 2 | Caring for the planet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Laurel Whitrod (Staff)</cp:lastModifiedBy>
  <cp:revision>464</cp:revision>
  <cp:lastPrinted>2017-10-30T10:21:12Z</cp:lastPrinted>
  <dcterms:created xsi:type="dcterms:W3CDTF">2017-10-15T20:56:30Z</dcterms:created>
  <dcterms:modified xsi:type="dcterms:W3CDTF">2024-11-26T08:07:06Z</dcterms:modified>
</cp:coreProperties>
</file>