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5" autoAdjust="0"/>
    <p:restoredTop sz="94662" autoAdjust="0"/>
  </p:normalViewPr>
  <p:slideViewPr>
    <p:cSldViewPr snapToGrid="0" snapToObjects="1">
      <p:cViewPr>
        <p:scale>
          <a:sx n="100" d="100"/>
          <a:sy n="100" d="100"/>
        </p:scale>
        <p:origin x="1092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087045"/>
              </p:ext>
            </p:extLst>
          </p:nvPr>
        </p:nvGraphicFramePr>
        <p:xfrm>
          <a:off x="114147" y="436213"/>
          <a:ext cx="4089554" cy="58913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1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427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  <a:endParaRPr lang="en-US" sz="14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Portrait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painting, drawing, photograph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a person, especially only of the face or head and shoulders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2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Significant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sufficiently great or important to be worthy of attention; noteworthy.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200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Local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Somewhere close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by,  in your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area or neighbourhood.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9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Past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gone by in time and no longer existing.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9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Chronological 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(of a record of events) following the order in which they happened.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9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Museum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building in which objects of historical, scientific, artistic, or cultural interest are stored and exhibited.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4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Artefact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object made by a human being, typically one of cultural or historical interest.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4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Exhibit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publicly display (a work of art or item of interest) in an art gallery or museum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4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Experts</a:t>
                      </a:r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person who is very knowledgeable about or skilful in a particular area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91861" y="33122"/>
            <a:ext cx="85517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History: Our Local Heroes – Who are our local heroes? Year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(Summer 2)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275969"/>
              </p:ext>
            </p:extLst>
          </p:nvPr>
        </p:nvGraphicFramePr>
        <p:xfrm>
          <a:off x="4288525" y="415156"/>
          <a:ext cx="2501060" cy="15308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01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427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effectLst/>
                        </a:rPr>
                        <a:t>What should</a:t>
                      </a:r>
                      <a:r>
                        <a:rPr lang="en-GB" sz="1400" kern="1200" baseline="0" dirty="0" smtClean="0">
                          <a:effectLst/>
                        </a:rPr>
                        <a:t> I already know? 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Contributions people can make in order to become significant.</a:t>
                      </a:r>
                      <a:endParaRPr lang="en-GB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To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dirty="0" smtClean="0"/>
                        <a:t>use common words and phrases relating to the passing of time</a:t>
                      </a:r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GB" sz="140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819080"/>
              </p:ext>
            </p:extLst>
          </p:nvPr>
        </p:nvGraphicFramePr>
        <p:xfrm>
          <a:off x="6829425" y="407924"/>
          <a:ext cx="2876550" cy="253089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765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97294"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What do I need</a:t>
                      </a:r>
                      <a:r>
                        <a:rPr lang="en-GB" sz="1400" kern="1200" baseline="0" dirty="0" smtClean="0">
                          <a:effectLst/>
                        </a:rPr>
                        <a:t> to know? </a:t>
                      </a:r>
                      <a:endParaRPr lang="en-US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520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Children will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dirty="0" smtClean="0"/>
                        <a:t>know where the people they study fit within a chronological framework.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48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Children will study significant historical people and places in their own locality.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25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Children will understand some of the ways in which we find out about the past and identify different ways in which it is represented.  </a:t>
                      </a:r>
                      <a:endParaRPr lang="en-GB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058599"/>
              </p:ext>
            </p:extLst>
          </p:nvPr>
        </p:nvGraphicFramePr>
        <p:xfrm>
          <a:off x="6931903" y="2983160"/>
          <a:ext cx="2771992" cy="21164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7199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821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Mike Alston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611897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    Mike Alston, of   </a:t>
                      </a:r>
                    </a:p>
                    <a:p>
                      <a:pPr algn="l" fontAlgn="base"/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Belmont Park Road, </a:t>
                      </a:r>
                    </a:p>
                    <a:p>
                      <a:pPr algn="l" fontAlgn="base"/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was awarded the </a:t>
                      </a:r>
                    </a:p>
                    <a:p>
                      <a:pPr algn="l" fontAlgn="base"/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Legion </a:t>
                      </a:r>
                      <a:r>
                        <a:rPr lang="en-GB" sz="1200" b="0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d’honneur</a:t>
                      </a:r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 </a:t>
                      </a:r>
                    </a:p>
                    <a:p>
                      <a:pPr algn="l" fontAlgn="base"/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his role in the  liberation of France in 1944 as part of ‘Operation Dragoon’. </a:t>
                      </a:r>
                    </a:p>
                    <a:p>
                      <a:pPr algn="l" fontAlgn="base"/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a Royal Navy sailor, Mike served in one of the minesweepers leading invasion forces to French beaches.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227818"/>
              </p:ext>
            </p:extLst>
          </p:nvPr>
        </p:nvGraphicFramePr>
        <p:xfrm>
          <a:off x="6984874" y="5142577"/>
          <a:ext cx="2825876" cy="164402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2587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00848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Nicholas Winton</a:t>
                      </a:r>
                      <a:endParaRPr lang="en-GB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343175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 Nicholas Winton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MBE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was a  British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humanitarian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helped to rescue children                                who were at risk of being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Taken by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Adolf Hitler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his </a:t>
                      </a:r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Nazi Germany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161460"/>
              </p:ext>
            </p:extLst>
          </p:nvPr>
        </p:nvGraphicFramePr>
        <p:xfrm>
          <a:off x="4253900" y="4164918"/>
          <a:ext cx="2627804" cy="233113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2780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19452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Thomas Tannatt Pryce</a:t>
                      </a:r>
                      <a:endParaRPr lang="en-GB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827849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World War One memorial garden has opened in Maidenhead in honour of a soldier who was awarded the Victoria Cross for his bravery in France.</a:t>
                      </a:r>
                    </a:p>
                    <a:p>
                      <a:pPr algn="l" fontAlgn="base"/>
                      <a:endParaRPr lang="en-GB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Captain Thomas Tannatt </a:t>
                      </a:r>
                    </a:p>
                    <a:p>
                      <a:pPr algn="l"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Pryce of the Grenadier </a:t>
                      </a:r>
                    </a:p>
                    <a:p>
                      <a:pPr algn="l"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Guards was last seen on </a:t>
                      </a:r>
                    </a:p>
                    <a:p>
                      <a:pPr algn="l"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en-GB" sz="1200" b="0" i="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April 1918 in a "fierce </a:t>
                      </a:r>
                    </a:p>
                    <a:p>
                      <a:pPr algn="l"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hand-to-hand struggle" at Vieux-</a:t>
                      </a:r>
                      <a:r>
                        <a:rPr lang="en-GB" sz="12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Berquin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7" name="Picture 16"/>
          <p:cNvPicPr/>
          <p:nvPr/>
        </p:nvPicPr>
        <p:blipFill rotWithShape="1">
          <a:blip r:embed="rId5"/>
          <a:srcRect r="3279"/>
          <a:stretch/>
        </p:blipFill>
        <p:spPr bwMode="auto">
          <a:xfrm>
            <a:off x="5581302" y="3148560"/>
            <a:ext cx="952672" cy="8623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769666"/>
              </p:ext>
            </p:extLst>
          </p:nvPr>
        </p:nvGraphicFramePr>
        <p:xfrm>
          <a:off x="4230982" y="1967991"/>
          <a:ext cx="2547552" cy="207339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4755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467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Queen</a:t>
                      </a:r>
                      <a:r>
                        <a:rPr lang="en-GB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Elizabeth II</a:t>
                      </a:r>
                      <a:endParaRPr lang="en-GB" sz="1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785741">
                <a:tc>
                  <a:txBody>
                    <a:bodyPr/>
                    <a:lstStyle/>
                    <a:p>
                      <a:pPr marL="285750" indent="-285750" algn="r">
                        <a:spcAft>
                          <a:spcPts val="700"/>
                        </a:spcAft>
                        <a:buFont typeface="Arial"/>
                        <a:buChar char="•"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Elizabeth II is Queen of the United Kingdom and 14 other Commonwealth realms.</a:t>
                      </a:r>
                    </a:p>
                    <a:p>
                      <a:pPr marL="285750" indent="-285750" algn="r">
                        <a:spcAft>
                          <a:spcPts val="700"/>
                        </a:spcAft>
                        <a:buFont typeface="Arial"/>
                        <a:buChar char="•"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    Elizabeth was born in London and lives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in Windsor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indent="0" algn="l">
                        <a:spcAft>
                          <a:spcPts val="700"/>
                        </a:spcAft>
                        <a:buFont typeface="Arial"/>
                        <a:buNone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She was educated privately at home.</a:t>
                      </a:r>
                    </a:p>
                    <a:p>
                      <a:pPr marL="0" indent="0" algn="l">
                        <a:spcAft>
                          <a:spcPts val="700"/>
                        </a:spcAft>
                        <a:buFont typeface="Arial"/>
                        <a:buNone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In November 1947, she married Philip Mountbatten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" name="Picture 19"/>
          <p:cNvPicPr/>
          <p:nvPr/>
        </p:nvPicPr>
        <p:blipFill>
          <a:blip r:embed="rId6"/>
          <a:stretch>
            <a:fillRect/>
          </a:stretch>
        </p:blipFill>
        <p:spPr>
          <a:xfrm>
            <a:off x="8658845" y="5854830"/>
            <a:ext cx="1047130" cy="7990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5712" y="2453882"/>
            <a:ext cx="692063" cy="858933"/>
          </a:xfrm>
          <a:prstGeom prst="rect">
            <a:avLst/>
          </a:prstGeom>
        </p:spPr>
      </p:pic>
      <p:pic>
        <p:nvPicPr>
          <p:cNvPr id="18" name="Picture 17" descr="Thomas Tannatt Pryce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638" y="5221957"/>
            <a:ext cx="758693" cy="945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2974" y="3381898"/>
            <a:ext cx="1088505" cy="72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5459</TotalTime>
  <Words>305</Words>
  <Application>Microsoft Office PowerPoint</Application>
  <PresentationFormat>A4 Paper (210x297 mm)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 Chana</cp:lastModifiedBy>
  <cp:revision>101</cp:revision>
  <cp:lastPrinted>2017-10-30T10:21:12Z</cp:lastPrinted>
  <dcterms:created xsi:type="dcterms:W3CDTF">2017-10-15T20:56:30Z</dcterms:created>
  <dcterms:modified xsi:type="dcterms:W3CDTF">2022-06-09T11:49:53Z</dcterms:modified>
</cp:coreProperties>
</file>